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0:00–0:30</a:t>
            </a:r>
          </a:p>
          <a:p>
            <a:r>
              <a:t>Welcome the Leadership Greater Huntsville students.</a:t>
            </a:r>
          </a:p>
          <a:p>
            <a:r>
              <a:t>Introduce yourself: Jack Francis, AI Solutions Director at Davidson Technologies.</a:t>
            </a:r>
          </a:p>
          <a:p>
            <a:r>
              <a:t>Set the promise: motivate the audience on why AI has changed hiring and work, then give practical ways to get hired, work smarter, and stay human.</a:t>
            </a:r>
          </a:p>
          <a:p>
            <a:r>
              <a:t>Design note: the original master header is untouched. No dimming overlay is included. If desired, reduce picture brightness by about 5%.</a:t>
            </a:r>
          </a:p>
          <a:p>
            <a:endParaRPr/>
          </a:p>
          <a:p>
            <a:r>
              <a:t>[Sources]</a:t>
            </a:r>
          </a:p>
          <a:p>
            <a:r>
              <a:t>- OpenAI ImageGen, conceptual visual generated for this presentation, July 30,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10:30–12:30</a:t>
            </a:r>
          </a:p>
          <a:p>
            <a:r>
              <a:t>The bullet did not improve because AI made it longer. It improved because the student supplied scale, responsibility, difficulty, and outcome.</a:t>
            </a:r>
          </a:p>
          <a:p>
            <a:r>
              <a:t>Numbers help: how many people, how often, how much time, and what changed.</a:t>
            </a:r>
          </a:p>
          <a:p>
            <a:r>
              <a:t>Only use the check-in result if the student can verify and defend 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11:45–12:30</a:t>
            </a:r>
          </a:p>
          <a:p>
            <a:r>
              <a:t>Start with a master résumé and the actual job description. Ask AI to identify required skills, tools, responsibilities, repeated keywords, and the difference between must-haves and preferences.</a:t>
            </a:r>
          </a:p>
          <a:p>
            <a:r>
              <a:t>Then ask it to map only truthful experience from the résumé to those requirements. Use the result to revise relevant bullets and draft a specific cover letter in the employer’s language.</a:t>
            </a:r>
          </a:p>
          <a:p>
            <a:r>
              <a:t>Useful prompt: Compare this job description with my résumé. Identify the strongest truthful matches, the keywords I already support, and important requirements for which my résumé lacks evidence. Suggest revised bullets and a cover-letter outline. Do not invent qualifications, tools, metrics, or results.</a:t>
            </a:r>
          </a:p>
          <a:p>
            <a:r>
              <a:t>This can make the match clearer to an applicant tracking system and to the human reviewer. It is not keyword stuffing, and no wording guarantees passage because ATS configurations and hiring processes vary.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12:30–13:30</a:t>
            </a:r>
          </a:p>
          <a:p>
            <a:r>
              <a:t>Every improved line creates a likely interview follow-up.</a:t>
            </a:r>
          </a:p>
          <a:p>
            <a:r>
              <a:t>If you cannot explain it, do not claim 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13:30–14:45</a:t>
            </a:r>
          </a:p>
          <a:p>
            <a:r>
              <a:t>Practice stories rather than memorized answers. Interviewers will ask different questions, but strong stories can flex across failure, weakness, teamwork, conflict, and leadership questions.</a:t>
            </a:r>
          </a:p>
          <a:p>
            <a:r>
              <a:t>Voice practice creates realistic follow-ups and exposes vagueness that is easy to miss in writing.</a:t>
            </a:r>
          </a:p>
          <a:p>
            <a:r>
              <a:t>Design note: the original master header is untouched. No dimming overlay is included. If desired, reduce picture brightness by about 10%.</a:t>
            </a:r>
          </a:p>
          <a:p>
            <a:endParaRPr/>
          </a:p>
          <a:p>
            <a:r>
              <a:t>[Sources]</a:t>
            </a:r>
          </a:p>
          <a:p>
            <a:r>
              <a:t>- OpenAI ImageGen, conceptual visual generated for this presentation, July 26, 2026.</a:t>
            </a:r>
          </a:p>
          <a:p>
            <a:r>
              <a:t>- https://help.openai.com/en/articles/20001274/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14:45–19:15</a:t>
            </a:r>
          </a:p>
          <a:p>
            <a:r>
              <a:t>Ask for a volunteer and the kind of entry-level job they plan to pursue.</a:t>
            </a:r>
          </a:p>
          <a:p>
            <a:r>
              <a:t>Use the job description and, if appropriate, a résumé with personal details removed.</a:t>
            </a:r>
          </a:p>
          <a:p>
            <a:r>
              <a:t>Prompt: interview me for this role, ask one question at a time, wait for each answer, stop after three questions, and then give feedback.</a:t>
            </a:r>
          </a:p>
          <a:p>
            <a:r>
              <a:t>Fallback if the live connection fails: use a saved conversation or answer one prepared question yourself.</a:t>
            </a:r>
          </a:p>
          <a:p>
            <a:endParaRPr/>
          </a:p>
          <a:p>
            <a:r>
              <a:t>[Sources]</a:t>
            </a:r>
          </a:p>
          <a:p>
            <a:r>
              <a:t>- https://help.openai.com/en/articles/20001274/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19:15–20:15</a:t>
            </a:r>
          </a:p>
          <a:p>
            <a:r>
              <a:t>Return from the demo and show how to reproduce it.</a:t>
            </a:r>
          </a:p>
          <a:p>
            <a:r>
              <a:t>A student can add the job description, provide a résumé, request one question at a time, and ask the model to challenge vague answers.</a:t>
            </a:r>
          </a:p>
          <a:p>
            <a:r>
              <a:t>This can be practiced while walking or driving hands-free, but the goal is preparation—not an answer script.</a:t>
            </a:r>
          </a:p>
          <a:p>
            <a:endParaRPr/>
          </a:p>
          <a:p>
            <a:r>
              <a:t>[Sources]</a:t>
            </a:r>
          </a:p>
          <a:p>
            <a:r>
              <a:t>- https://help.openai.com/en/articles/20001274/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20:15–21:45</a:t>
            </a:r>
          </a:p>
          <a:p>
            <a:r>
              <a:t>Tell the remote software-engineer interview story.</a:t>
            </a:r>
          </a:p>
          <a:p>
            <a:r>
              <a:t>The candidate paused after every technical question and visibly read generated answers from another screen. When asked a deliberately nonsensical question, the process failed because he had outsourced the thinking.</a:t>
            </a:r>
          </a:p>
          <a:p>
            <a:r>
              <a:t>The lesson is not that AI practice is bad. The lesson is that AI should strengthen preparation, not replace judgment during the interview.</a:t>
            </a:r>
          </a:p>
          <a:p>
            <a:r>
              <a:t>A claim creates a follow-up. The follow-up demands evidence.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21:45–22:00</a:t>
            </a:r>
          </a:p>
          <a:p>
            <a:r>
              <a:t>Transition: assume the interview succeeds and the student gets the job. The next question is where AI belongs inside real work.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22:00–24:00</a:t>
            </a:r>
          </a:p>
          <a:p>
            <a:r>
              <a:t>Use the creation of this deck as the visible example.</a:t>
            </a:r>
          </a:p>
          <a:p>
            <a:r>
              <a:t>Human goal: define the thesis, audience, structure, and desired Swiss style.</a:t>
            </a:r>
          </a:p>
          <a:p>
            <a:r>
              <a:t>AI acceleration: generate a first draft and propose ways to frame the sections.</a:t>
            </a:r>
          </a:p>
          <a:p>
            <a:r>
              <a:t>Human review: identify what works, what is weak, add personal stories, and iterate.</a:t>
            </a:r>
          </a:p>
          <a:p>
            <a:r>
              <a:t>Real result: the presentation being delivered today. The process stayed accountable even when drafting became faster.</a:t>
            </a:r>
          </a:p>
          <a:p>
            <a:r>
              <a:t>Add one workplace example: your manager asks you to look into a problem. AI can organize the information, identify questions, and generate a first structure. You still have to understand what the manager needs, verify the facts, and decide what to recommend.</a:t>
            </a:r>
          </a:p>
          <a:p>
            <a:r>
              <a:t>Quick verbal illustration: for a long email thread, an approved AI tool can extract decisions, owners, deadlines, and unanswered questions. Verify every item against the thread before using 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24:00–26:30</a:t>
            </a:r>
          </a:p>
          <a:p>
            <a:r>
              <a:t>A new employee's first challenge is usually not typing quickly. It is understanding unfamiliar language, a new industry, a complicated project, how systems connect, and what they do not yet know.</a:t>
            </a:r>
          </a:p>
          <a:p>
            <a:r>
              <a:t>AI can act as a private, patient tutor: translate acronyms, explain a concept at different levels, build a glossary, compare approaches, quiz the employee, or ask them to explain the idea back.</a:t>
            </a:r>
          </a:p>
          <a:p>
            <a:r>
              <a:t>AI cannot know why this organization made a decision three years ago, which workaround is intentional, which relationship matters, who truly owns a decision, or what the manager means by ready.</a:t>
            </a:r>
          </a:p>
          <a:p>
            <a:r>
              <a:t>Use AI to arrive at human conversations more prepared. Use it to ask humans better questions—not to avoid asking humans questions.</a:t>
            </a:r>
          </a:p>
          <a:p>
            <a:r>
              <a:t>Speaking line: ask AI for something you can inspect and use—a plan, checklist, comparison, draft, set of questions, or test—not merely an answer to accept.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0:30–2:00</a:t>
            </a:r>
          </a:p>
          <a:p>
            <a:r>
              <a:t>Lead with the thesis: AI raised the minimum level of competent-looking work.</a:t>
            </a:r>
          </a:p>
          <a:p>
            <a:r>
              <a:t>Use the personal comparison: when you left college almost ten years ago, students did not have ChatGPT, Gemini, or Claude to write résumés, tailor cover letters, or rehearse interviews.</a:t>
            </a:r>
          </a:p>
          <a:p>
            <a:r>
              <a:t>Strong students often stood out because polish required time and skill. Today, many more candidates can produce a credible first draft.</a:t>
            </a:r>
          </a:p>
          <a:p>
            <a:r>
              <a:t>Everyone in this room is exceptional. Their education and discipline still matter—but standing still means competing at the new minimum.</a:t>
            </a:r>
          </a:p>
          <a:p>
            <a:endParaRPr/>
          </a:p>
          <a:p>
            <a:r>
              <a:t>[Sources]</a:t>
            </a:r>
          </a:p>
          <a:p>
            <a:r>
              <a:t>- https://joinhandshake.com/research/economic-research/class-of-2026-ai-outlook/</a:t>
            </a:r>
          </a:p>
          <a:p>
            <a:r>
              <a:t>- https://www.naceweb.org/job-market/trends-and-predictions/demand-for-ai-skills-in-entry-level-jobs-nearly-triples-since-fall-2025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26:30–30:00</a:t>
            </a:r>
          </a:p>
          <a:p>
            <a:r>
              <a:t>A tool does not have to be a polished application. It might be a reusable prompt, Excel formula, checklist, document template, no-code workflow, small script, or lightweight internal app.</a:t>
            </a:r>
          </a:p>
          <a:p>
            <a:r>
              <a:t>Start with the task. Do it manually enough times to understand the real goal, the important inputs, and the exceptions.</a:t>
            </a:r>
          </a:p>
          <a:p>
            <a:r>
              <a:t>Then capture the pattern in a template: define the inputs, describe the rules, and standardize the output.</a:t>
            </a:r>
          </a:p>
          <a:p>
            <a:r>
              <a:t>Only then build a tool that automates the repeatable steps, tests edge cases, and preserves human review and override.</a:t>
            </a:r>
          </a:p>
          <a:p>
            <a:r>
              <a:t>Memorable line: your first automation at work probably should not reorganize the company. It should save you fifteen minutes on something you do every Friday.</a:t>
            </a:r>
          </a:p>
          <a:p>
            <a:r>
              <a:t>Approachable example: weekly status update. First learn what the manager cares about. Then create a structure for accomplishments, blockers, decisions needed, and next steps. Use AI to turn rough notes into that structure. Later, build a workflow that gathers the inputs and creates the draft. The employee still verifies it and decides what should be communicated.</a:t>
            </a:r>
          </a:p>
          <a:p>
            <a:r>
              <a:t>Personal story option: we had a repeated manual task. I learned the rules, captured the pattern, and AI helped build the first version. Most of the real work was understanding exceptions, testing it, and deciding when a person needed to intervene.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30:00–31:45</a:t>
            </a:r>
          </a:p>
          <a:p>
            <a:r>
              <a:t>Before you send the first pass, before you recommend a decision, and especially before you automate a process, invite resistance.</a:t>
            </a:r>
          </a:p>
          <a:p>
            <a:r>
              <a:t>Give AI a project plan, technical approach, draft, recommendation, or workflow and ask it to identify assumptions, missing information, failure modes, and the strongest counterargument.</a:t>
            </a:r>
          </a:p>
          <a:p>
            <a:r>
              <a:t>The model does not have to be correct. Its value is forcing another pass of human judgment before the work is trusted, sent, or scaled.</a:t>
            </a:r>
          </a:p>
          <a:p>
            <a:r>
              <a:t>Speaking line: before you send, ship, or automate—what am I missing?</a:t>
            </a:r>
          </a:p>
          <a:p>
            <a:r>
              <a:t>Transition: AI can help you learn the work, structure the work, and automate parts of the work. It cannot decide whether something is true, whether you are allowed to use it, whether it represents your real contribution, or whether you are willing to defend it. That is where staying human begins.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31:45–32:00</a:t>
            </a:r>
          </a:p>
          <a:p>
            <a:r>
              <a:t>Transition: the final section is about keeping the human contribution—judgment, identity, responsibility, and trust.</a:t>
            </a:r>
          </a:p>
          <a:p>
            <a:r>
              <a:t>Acknowledge that people worry about AI replacing jobs, but focus this section on the choices that make someone valuable and credible.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32:00–35:00</a:t>
            </a:r>
          </a:p>
          <a:p>
            <a:r>
              <a:t>Green: brainstorming, practice, organizing notes, and critiquing work are generally low risk.</a:t>
            </a:r>
          </a:p>
          <a:p>
            <a:r>
              <a:t>Yellow: résumé and cover-letter work needs authentic voice and careful handling of personal information. Research summaries, code, data analysis, and client-facing work require verification and policy awareness.</a:t>
            </a:r>
          </a:p>
          <a:p>
            <a:r>
              <a:t>Red: do not fabricate experience, expose sensitive data, break stated rules, or submit work you have not read.</a:t>
            </a:r>
          </a:p>
          <a:p>
            <a:r>
              <a:t>The color can change by employer, course, client, or data type. Policy comes first.</a:t>
            </a:r>
          </a:p>
          <a:p>
            <a:r>
              <a:t>Use this slide to set up the privacy rule that follows.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35:00–37:00</a:t>
            </a:r>
          </a:p>
          <a:p>
            <a:r>
              <a:t>Keep this slide as a deliberate memory and pacing beat after the denser traffic-light slide.</a:t>
            </a:r>
          </a:p>
          <a:p>
            <a:r>
              <a:t>Use the wrong-recipient test because it is memorable, especially in a workplace.</a:t>
            </a:r>
          </a:p>
          <a:p>
            <a:r>
              <a:t>Assume company systems may log work messages and prompts. If the content would create harm, embarrassment, legal risk, or a policy violation in the wrong inbox, do not paste it into an unapproved AI system.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37:00–39:00</a:t>
            </a:r>
          </a:p>
          <a:p>
            <a:r>
              <a:t>Frame these as four questions to ask before using AI professionally.</a:t>
            </a:r>
          </a:p>
          <a:p>
            <a:r>
              <a:t>True: verify important claims because an obvious error damages credibility.</a:t>
            </a:r>
          </a:p>
          <a:p>
            <a:r>
              <a:t>Mine: the result should reflect real work and a real voice—not make the employee a ChatGPT reporter.</a:t>
            </a:r>
          </a:p>
          <a:p>
            <a:r>
              <a:t>Allowed: policy, client rules, and data classifications determine whether the use is permitted.</a:t>
            </a:r>
          </a:p>
          <a:p>
            <a:r>
              <a:t>Explain: the employee must be able to defend every important choice.</a:t>
            </a:r>
          </a:p>
          <a:p>
            <a:r>
              <a:t>If any answer is no—or honestly, “I do not know yet”—the work is not ready.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39:00–41:15</a:t>
            </a:r>
          </a:p>
          <a:p>
            <a:r>
              <a:t>Walk through the habit as a prompt-to-result process.</a:t>
            </a:r>
          </a:p>
          <a:p>
            <a:r>
              <a:t>Define: what specific goal are you trying to solve?</a:t>
            </a:r>
          </a:p>
          <a:p>
            <a:r>
              <a:t>Contextualize: provide facts, audience, and constraints.</a:t>
            </a:r>
          </a:p>
          <a:p>
            <a:r>
              <a:t>Generate: request options, not an unquestioned answer.</a:t>
            </a:r>
          </a:p>
          <a:p>
            <a:r>
              <a:t>Evaluate: verify, revise, and challenge the options.</a:t>
            </a:r>
          </a:p>
          <a:p>
            <a:r>
              <a:t>Own: be willing and able to defend the final result.</a:t>
            </a:r>
          </a:p>
          <a:p>
            <a:r>
              <a:t>AI is a contributor. The student remains the author, fact-checker, and accountable owner.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41:15–43:15</a:t>
            </a:r>
          </a:p>
          <a:p>
            <a:r>
              <a:t>Give the one-week challenge.</a:t>
            </a:r>
          </a:p>
          <a:p>
            <a:r>
              <a:t>Explore: remove personal contact information from a résumé and ask AI to identify an adjacent role or unfamiliar job title that may fit the candidate's experience.</a:t>
            </a:r>
          </a:p>
          <a:p>
            <a:r>
              <a:t>Improve: strengthen one résumé bullet or practice an interview using the methods from the first section.</a:t>
            </a:r>
          </a:p>
          <a:p>
            <a:r>
              <a:t>Challenge: ask AI to attack an idea, assumption, plan, or career belief.</a:t>
            </a:r>
          </a:p>
          <a:p>
            <a:r>
              <a:t>Ask students to notice what the model contributed—and what still required their judgment.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43:15–45:00</a:t>
            </a:r>
          </a:p>
          <a:p>
            <a:r>
              <a:t>Resolve the opening tension: AI raised the floor for everyone, and the bar rose with it.</a:t>
            </a:r>
          </a:p>
          <a:p>
            <a:r>
              <a:t>Use AI to compound capability—not replace judgment, identity, or responsibility.</a:t>
            </a:r>
          </a:p>
          <a:p>
            <a:r>
              <a:t>If the employee merely passes work through AI, the organization could pass the work directly to AI. Human judgment is the difference.</a:t>
            </a:r>
          </a:p>
          <a:p>
            <a:r>
              <a:t>Close: use AI to become more capable, more specific, and more accountable.</a:t>
            </a:r>
          </a:p>
          <a:p>
            <a:r>
              <a:t>Thank the audience verbally, but keep this image on screen.</a:t>
            </a:r>
          </a:p>
          <a:p>
            <a:r>
              <a:t>Design note: the original master header is untouched. No dimming overlay is included. If desired, reduce picture brightness by about 10%.</a:t>
            </a:r>
          </a:p>
          <a:p>
            <a:endParaRPr/>
          </a:p>
          <a:p>
            <a:r>
              <a:t>[Sources]</a:t>
            </a:r>
          </a:p>
          <a:p>
            <a:r>
              <a:t>- OpenAI ImageGen, conceptual visual generated for this presentation, July 26,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2:00–3:15</a:t>
            </a:r>
          </a:p>
          <a:p>
            <a:r>
              <a:t>Use the cover-letter example.</a:t>
            </a:r>
          </a:p>
          <a:p>
            <a:r>
              <a:t>Previous guidance was to write a custom cover letter for every application because tailoring signaled effort.</a:t>
            </a:r>
          </a:p>
          <a:p>
            <a:r>
              <a:t>Today, a candidate can provide the job description, company website, and résumé; ask AI for a tailored draft; lightly edit it; and send it.</a:t>
            </a:r>
          </a:p>
          <a:p>
            <a:r>
              <a:t>Generative AI makes acceptable writing abundant. The minimum now looks better, so generic polish is less useful as a signal.</a:t>
            </a:r>
          </a:p>
          <a:p>
            <a:r>
              <a:t>Design note: the original master header is untouched. No dimming overlay is included. If desired, reduce picture brightness by about 10%.</a:t>
            </a:r>
          </a:p>
          <a:p>
            <a:endParaRPr/>
          </a:p>
          <a:p>
            <a:r>
              <a:t>[Sources]</a:t>
            </a:r>
          </a:p>
          <a:p>
            <a:r>
              <a:t>- OpenAI ImageGen, conceptual visual generated for this presentation, July 26,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3:15–5:15</a:t>
            </a:r>
          </a:p>
          <a:p>
            <a:r>
              <a:t>Read Applicant A as technically correct but generic—the kind of polished language that could apply almost anywhere.</a:t>
            </a:r>
          </a:p>
          <a:p>
            <a:r>
              <a:t>Read Applicant B and ask why it feels real even if the audience does not understand the technical project.</a:t>
            </a:r>
          </a:p>
          <a:p>
            <a:r>
              <a:t>Push once: what detail made B credible? Listen for failure, action, changed assumptions, and a concrete deadline.</a:t>
            </a:r>
          </a:p>
          <a:p>
            <a:r>
              <a:t>Both responses can be polished by AI. Only one contains lived evidence tailored to the candidate.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5:15–7:00</a:t>
            </a:r>
          </a:p>
          <a:p>
            <a:r>
              <a:t>Resolve the opening: when AI raised the floor, the bar rose with it.</a:t>
            </a:r>
          </a:p>
          <a:p>
            <a:r>
              <a:t>Students can use AI merely to reach the baseline—or combine it with their education, experience, and judgment to widen the gap.</a:t>
            </a:r>
          </a:p>
          <a:p>
            <a:r>
              <a:t>Preview the three areas: get hired, work smarter, and stay human.</a:t>
            </a:r>
          </a:p>
          <a:p>
            <a:r>
              <a:t>The goal is not simply to look more capable. It is to become more capable and demonstrate it.</a:t>
            </a:r>
          </a:p>
          <a:p>
            <a:r>
              <a:t>Design note: the original master header is untouched. No dimming overlay is included. If desired, reduce picture brightness by about 15%.</a:t>
            </a:r>
          </a:p>
          <a:p>
            <a:endParaRPr/>
          </a:p>
          <a:p>
            <a:r>
              <a:t>[Sources]</a:t>
            </a:r>
          </a:p>
          <a:p>
            <a:r>
              <a:t>- OpenAI ImageGen, conceptual visual generated for this presentation, July 26,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7:00–7:15</a:t>
            </a:r>
          </a:p>
          <a:p>
            <a:r>
              <a:t>Transition: first, use AI to make real experience legible, then prepare to defend that experience in a human conversation.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7:15–8:00</a:t>
            </a:r>
          </a:p>
          <a:p>
            <a:r>
              <a:t>Orient the section before jumping into résumé mechanics.</a:t>
            </a:r>
          </a:p>
          <a:p>
            <a:r>
              <a:t>Getting hired has two tests: first, get seen; then, be believed.</a:t>
            </a:r>
          </a:p>
          <a:p>
            <a:r>
              <a:t>The résumé makes experience legible. The interview tests whether the candidate actually owns 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8:00–9:00</a:t>
            </a:r>
          </a:p>
          <a:p>
            <a:r>
              <a:t>Speak as an interviewer: a résumé is not a writing test. It is evidence of why this person can do the job.</a:t>
            </a:r>
          </a:p>
          <a:p>
            <a:r>
              <a:t>Avoid paragraphs and generic adjectives. Show what happened, what the candidate owned, and what changed.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9:00–10:30</a:t>
            </a:r>
          </a:p>
          <a:p>
            <a:r>
              <a:t>Use the raw example from the talk-through: 150 students per shift, three employees trained, scheduling conflicts resolved, and an unreliable closing checklist rebuilt.</a:t>
            </a:r>
          </a:p>
          <a:p>
            <a:r>
              <a:t>A useful prompt is: identify the skills demonstrated, suggest three résumé bullets, compare them with the job description, and do not invent metrics, responsibilities, or results.</a:t>
            </a:r>
          </a:p>
          <a:p>
            <a:r>
              <a:t>The student remains the source. AI selects, translates, tightens, and tailors.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ight Mode Standard">
    <p:spTree>
      <p:nvGrpSpPr>
        <p:cNvPr id="1" name=""/>
        <p:cNvGrpSpPr/>
        <p:nvPr/>
      </p:nvGrpSpPr>
      <p:grpSpPr>
        <a:xfrm>
          <a:off x="0" y="0"/>
          <a:ext cx="0" cy="0"/>
          <a:chOff x="0" y="0"/>
          <a:chExt cx="0" cy="0"/>
        </a:xfrm>
      </p:grpSpPr>
      <p:sp>
        <p:nvSpPr>
          <p:cNvPr id="9" name="Straight Connector 8">
            <a:extLst>
              <a:ext uri="{FF2B5EF4-FFF2-40B4-BE49-F238E27FC236}">
                <a16:creationId xmlns:a16="http://schemas.microsoft.com/office/drawing/2014/main" id="{4098DEAD-59C7-4123-8374-373EB3C3A081}"/>
              </a:ext>
            </a:extLst>
          </p:cNvPr>
          <p:cNvSpPr>
            <a:spLocks noGrp="1"/>
          </p:cNvSpPr>
          <p:nvPr/>
        </p:nvSpPr>
        <p:spPr>
          <a:xfrm>
            <a:off x="609600" y="1143000"/>
            <a:ext cx="10972800" cy="0"/>
          </a:xfrm>
          <a:prstGeom prst="line">
            <a:avLst/>
          </a:prstGeom>
        </p:spPr>
        <p:style>
          <a:lnRef idx="1">
            <a:schemeClr val="dk1"/>
          </a:lnRef>
          <a:fillRef idx="0">
            <a:schemeClr val="dk1"/>
          </a:fillRef>
          <a:effectRef idx="0">
            <a:schemeClr val="dk1"/>
          </a:effectRef>
          <a:fontRef idx="minor">
            <a:schemeClr val="tx1"/>
          </a:fontRef>
        </p:style>
      </p:sp>
      <p:sp>
        <p:nvSpPr>
          <p:cNvPr id="2" name="TextBox 1">
            <a:extLst>
              <a:ext uri="{FF2B5EF4-FFF2-40B4-BE49-F238E27FC236}">
                <a16:creationId xmlns:a16="http://schemas.microsoft.com/office/drawing/2014/main" id="{D1BBD64F-A7BD-4D49-87BE-CB4752F783C8}"/>
              </a:ext>
            </a:extLst>
          </p:cNvPr>
          <p:cNvSpPr>
            <a:spLocks noGrp="1"/>
          </p:cNvSpPr>
          <p:nvPr/>
        </p:nvSpPr>
        <p:spPr>
          <a:xfrm>
            <a:off x="8839200" y="404336"/>
            <a:ext cx="2743202" cy="461665"/>
          </a:xfrm>
          <a:prstGeom prst="rect">
            <a:avLst/>
          </a:prstGeom>
          <a:noFill/>
        </p:spPr>
        <p:txBody>
          <a:bodyPr wrap="square">
            <a:spAutoFit/>
          </a:bodyPr>
          <a:lstStyle/>
          <a:p>
            <a:pPr algn="l">
              <a:buNone/>
            </a:pPr>
            <a:r>
              <a:rPr sz="1200" b="0" i="0">
                <a:solidFill>
                  <a:schemeClr val="tx1">
                    <a:alpha val="75000"/>
                  </a:schemeClr>
                </a:solidFill>
                <a:latin typeface="Inter"/>
                <a:ea typeface="Inter"/>
                <a:cs typeface="Inter"/>
              </a:rPr>
              <a:t>August 2026 – Spark</a:t>
            </a:r>
          </a:p>
          <a:p>
            <a:pPr algn="l">
              <a:buNone/>
            </a:pPr>
            <a:r>
              <a:rPr sz="1200" b="0" i="0">
                <a:solidFill>
                  <a:schemeClr val="tx1">
                    <a:alpha val="75000"/>
                  </a:schemeClr>
                </a:solidFill>
                <a:latin typeface="Inter"/>
                <a:ea typeface="Inter"/>
                <a:cs typeface="Inter"/>
              </a:rPr>
              <a:t>Leadership Greater Huntsville</a:t>
            </a:r>
          </a:p>
        </p:txBody>
      </p:sp>
      <p:sp>
        <p:nvSpPr>
          <p:cNvPr id="3" name="TextBox 2">
            <a:extLst>
              <a:ext uri="{FF2B5EF4-FFF2-40B4-BE49-F238E27FC236}">
                <a16:creationId xmlns:a16="http://schemas.microsoft.com/office/drawing/2014/main" id="{DB9EF0ED-AFD6-EE50-B617-715132299BCF}"/>
              </a:ext>
            </a:extLst>
          </p:cNvPr>
          <p:cNvSpPr>
            <a:spLocks noGrp="1"/>
          </p:cNvSpPr>
          <p:nvPr/>
        </p:nvSpPr>
        <p:spPr>
          <a:xfrm>
            <a:off x="609598" y="404336"/>
            <a:ext cx="2976083" cy="276999"/>
          </a:xfrm>
          <a:prstGeom prst="rect">
            <a:avLst/>
          </a:prstGeom>
          <a:noFill/>
        </p:spPr>
        <p:txBody>
          <a:bodyPr wrap="square">
            <a:spAutoFit/>
          </a:bodyPr>
          <a:lstStyle/>
          <a:p>
            <a:r>
              <a:rPr sz="1200" b="0" i="0">
                <a:solidFill>
                  <a:schemeClr val="tx1">
                    <a:alpha val="75000"/>
                  </a:schemeClr>
                </a:solidFill>
                <a:latin typeface="Inter"/>
                <a:ea typeface="Inter"/>
                <a:cs typeface="Inter"/>
              </a:rPr>
              <a:t>Get Hired, Work Smarter, Stay Human</a:t>
            </a:r>
          </a:p>
        </p:txBody>
      </p:sp>
      <p:sp>
        <p:nvSpPr>
          <p:cNvPr id="4" name="TextBox 2">
            <a:extLst>
              <a:ext uri="{FF2B5EF4-FFF2-40B4-BE49-F238E27FC236}">
                <a16:creationId xmlns:a16="http://schemas.microsoft.com/office/drawing/2014/main" id="{47005794-2D04-9DE3-AD73-E71C609A6DE5}"/>
              </a:ext>
            </a:extLst>
          </p:cNvPr>
          <p:cNvSpPr>
            <a:spLocks noGrp="1"/>
          </p:cNvSpPr>
          <p:nvPr/>
        </p:nvSpPr>
        <p:spPr>
          <a:xfrm>
            <a:off x="4607958" y="404336"/>
            <a:ext cx="2976083" cy="276999"/>
          </a:xfrm>
          <a:prstGeom prst="rect">
            <a:avLst/>
          </a:prstGeom>
          <a:noFill/>
        </p:spPr>
        <p:txBody>
          <a:bodyPr wrap="square">
            <a:spAutoFit/>
          </a:bodyPr>
          <a:lstStyle/>
          <a:p>
            <a:r>
              <a:rPr sz="1200" b="0" i="0">
                <a:solidFill>
                  <a:schemeClr val="tx1">
                    <a:alpha val="75000"/>
                  </a:schemeClr>
                </a:solidFill>
                <a:latin typeface="Inter"/>
                <a:ea typeface="Inter"/>
                <a:cs typeface="Inter"/>
              </a:rPr>
              <a:t>Jack Francis – AI Solutions Director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BAD83-9FBC-C778-8F3E-C61E6A111547}"/>
              </a:ext>
            </a:extLst>
          </p:cNvPr>
          <p:cNvSpPr>
            <a:spLocks noGrp="1"/>
          </p:cNvSpPr>
          <p:nvPr>
            <p:ph type="title"/>
          </p:nvPr>
        </p:nvSpPr>
        <p:spPr>
          <a:xfrm>
            <a:off x="839788" y="365125"/>
            <a:ext cx="10515600" cy="1325563"/>
          </a:xfrm>
          <a:prstGeom prst="rect">
            <a:avLst/>
          </a:prstGeom>
        </p:spPr>
        <p:txBody>
          <a:bodyPr/>
          <a:lstStyle/>
          <a:p>
            <a:r>
              <a:t>Click to edit Master title style</a:t>
            </a:r>
          </a:p>
        </p:txBody>
      </p:sp>
      <p:sp>
        <p:nvSpPr>
          <p:cNvPr id="3" name="Text Placeholder 2">
            <a:extLst>
              <a:ext uri="{FF2B5EF4-FFF2-40B4-BE49-F238E27FC236}">
                <a16:creationId xmlns:a16="http://schemas.microsoft.com/office/drawing/2014/main" id="{2F1FC032-299B-DA70-6ED4-9846F7923D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4" name="Content Placeholder 3">
            <a:extLst>
              <a:ext uri="{FF2B5EF4-FFF2-40B4-BE49-F238E27FC236}">
                <a16:creationId xmlns:a16="http://schemas.microsoft.com/office/drawing/2014/main" id="{32B6A864-F9B2-33B1-1F2B-BA903346566B}"/>
              </a:ext>
            </a:extLst>
          </p:cNvPr>
          <p:cNvSpPr>
            <a:spLocks noGrp="1"/>
          </p:cNvSpPr>
          <p:nvPr>
            <p:ph idx="2"/>
          </p:nvPr>
        </p:nvSpPr>
        <p:spPr>
          <a:xfrm>
            <a:off x="839788" y="2505075"/>
            <a:ext cx="5157787" cy="3684588"/>
          </a:xfrm>
          <a:prstGeom prst="rect">
            <a:avLst/>
          </a:prstGeo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5" name="Text Placeholder 4">
            <a:extLst>
              <a:ext uri="{FF2B5EF4-FFF2-40B4-BE49-F238E27FC236}">
                <a16:creationId xmlns:a16="http://schemas.microsoft.com/office/drawing/2014/main" id="{411CD4E6-CEB3-6FCA-A088-52CA9FC7DB0A}"/>
              </a:ext>
            </a:extLst>
          </p:cNvPr>
          <p:cNvSpPr>
            <a:spLocks noGrp="1"/>
          </p:cNvSpPr>
          <p:nvPr>
            <p:ph type="body"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6" name="Content Placeholder 5">
            <a:extLst>
              <a:ext uri="{FF2B5EF4-FFF2-40B4-BE49-F238E27FC236}">
                <a16:creationId xmlns:a16="http://schemas.microsoft.com/office/drawing/2014/main" id="{4BCCBFC6-4BA2-B9CF-DEAD-5F639D094D4D}"/>
              </a:ext>
            </a:extLst>
          </p:cNvPr>
          <p:cNvSpPr>
            <a:spLocks noGrp="1"/>
          </p:cNvSpPr>
          <p:nvPr>
            <p:ph idx="4"/>
          </p:nvPr>
        </p:nvSpPr>
        <p:spPr>
          <a:xfrm>
            <a:off x="6172200" y="2505075"/>
            <a:ext cx="5183188" cy="3684588"/>
          </a:xfrm>
          <a:prstGeom prst="rect">
            <a:avLst/>
          </a:prstGeo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7" name="Date Placeholder 6">
            <a:extLst>
              <a:ext uri="{FF2B5EF4-FFF2-40B4-BE49-F238E27FC236}">
                <a16:creationId xmlns:a16="http://schemas.microsoft.com/office/drawing/2014/main" id="{3914CD49-6F96-0DAC-4BF6-6149D9272628}"/>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8" name="Footer Placeholder 7">
            <a:extLst>
              <a:ext uri="{FF2B5EF4-FFF2-40B4-BE49-F238E27FC236}">
                <a16:creationId xmlns:a16="http://schemas.microsoft.com/office/drawing/2014/main" id="{C32D4662-436E-9090-6057-64C5FD22A8B8}"/>
              </a:ext>
            </a:extLst>
          </p:cNvPr>
          <p:cNvSpPr>
            <a:spLocks noGrp="1"/>
          </p:cNvSpPr>
          <p:nvPr>
            <p:ph type="ftr" idx="11"/>
          </p:nvPr>
        </p:nvSpPr>
        <p:spPr>
          <a:xfrm>
            <a:off x="4038600" y="6356350"/>
            <a:ext cx="4114800" cy="365125"/>
          </a:xfrm>
          <a:prstGeom prst="rect">
            <a:avLst/>
          </a:prstGeom>
        </p:spPr>
        <p:txBody>
          <a:bodyPr/>
          <a:lstStyle/>
          <a:p>
            <a:endParaRPr/>
          </a:p>
        </p:txBody>
      </p:sp>
      <p:sp>
        <p:nvSpPr>
          <p:cNvPr id="9" name="Slide Number Placeholder 8">
            <a:extLst>
              <a:ext uri="{FF2B5EF4-FFF2-40B4-BE49-F238E27FC236}">
                <a16:creationId xmlns:a16="http://schemas.microsoft.com/office/drawing/2014/main" id="{62C9BEA6-9D8B-E729-DCE5-91E4FB13DE07}"/>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9B5E7-D3B9-77A4-D347-5518E36FFDC1}"/>
              </a:ext>
            </a:extLst>
          </p:cNvPr>
          <p:cNvSpPr>
            <a:spLocks noGrp="1"/>
          </p:cNvSpPr>
          <p:nvPr>
            <p:ph type="title"/>
          </p:nvPr>
        </p:nvSpPr>
        <p:spPr>
          <a:xfrm>
            <a:off x="838200" y="365125"/>
            <a:ext cx="10515600" cy="1325563"/>
          </a:xfrm>
          <a:prstGeom prst="rect">
            <a:avLst/>
          </a:prstGeom>
        </p:spPr>
        <p:txBody>
          <a:bodyPr/>
          <a:lstStyle/>
          <a:p>
            <a:r>
              <a:t>Click to edit Master title style</a:t>
            </a:r>
          </a:p>
        </p:txBody>
      </p:sp>
      <p:sp>
        <p:nvSpPr>
          <p:cNvPr id="3" name="Date Placeholder 2">
            <a:extLst>
              <a:ext uri="{FF2B5EF4-FFF2-40B4-BE49-F238E27FC236}">
                <a16:creationId xmlns:a16="http://schemas.microsoft.com/office/drawing/2014/main" id="{B8EFBF86-6FCB-1501-D18A-B754FF4AE2A6}"/>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4" name="Footer Placeholder 3">
            <a:extLst>
              <a:ext uri="{FF2B5EF4-FFF2-40B4-BE49-F238E27FC236}">
                <a16:creationId xmlns:a16="http://schemas.microsoft.com/office/drawing/2014/main" id="{8C80BCEC-CFCC-D38A-8740-54CE1F4BE163}"/>
              </a:ext>
            </a:extLst>
          </p:cNvPr>
          <p:cNvSpPr>
            <a:spLocks noGrp="1"/>
          </p:cNvSpPr>
          <p:nvPr>
            <p:ph type="ftr" idx="11"/>
          </p:nvPr>
        </p:nvSpPr>
        <p:spPr>
          <a:xfrm>
            <a:off x="4038600" y="6356350"/>
            <a:ext cx="4114800" cy="365125"/>
          </a:xfrm>
          <a:prstGeom prst="rect">
            <a:avLst/>
          </a:prstGeom>
        </p:spPr>
        <p:txBody>
          <a:bodyPr/>
          <a:lstStyle/>
          <a:p>
            <a:endParaRPr/>
          </a:p>
        </p:txBody>
      </p:sp>
      <p:sp>
        <p:nvSpPr>
          <p:cNvPr id="5" name="Slide Number Placeholder 4">
            <a:extLst>
              <a:ext uri="{FF2B5EF4-FFF2-40B4-BE49-F238E27FC236}">
                <a16:creationId xmlns:a16="http://schemas.microsoft.com/office/drawing/2014/main" id="{D7074691-4E11-0C07-0D63-DB93ED71E9D2}"/>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D0E07C-F31D-A991-8702-0C6B7D2FB2CD}"/>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3" name="Footer Placeholder 2">
            <a:extLst>
              <a:ext uri="{FF2B5EF4-FFF2-40B4-BE49-F238E27FC236}">
                <a16:creationId xmlns:a16="http://schemas.microsoft.com/office/drawing/2014/main" id="{635BD725-048C-957B-3506-8A0B85438CDC}"/>
              </a:ext>
            </a:extLst>
          </p:cNvPr>
          <p:cNvSpPr>
            <a:spLocks noGrp="1"/>
          </p:cNvSpPr>
          <p:nvPr>
            <p:ph type="ftr" idx="11"/>
          </p:nvPr>
        </p:nvSpPr>
        <p:spPr>
          <a:xfrm>
            <a:off x="4038600" y="6356350"/>
            <a:ext cx="4114800" cy="365125"/>
          </a:xfrm>
          <a:prstGeom prst="rect">
            <a:avLst/>
          </a:prstGeom>
        </p:spPr>
        <p:txBody>
          <a:bodyPr/>
          <a:lstStyle/>
          <a:p>
            <a:endParaRPr/>
          </a:p>
        </p:txBody>
      </p:sp>
      <p:sp>
        <p:nvSpPr>
          <p:cNvPr id="4" name="Slide Number Placeholder 3">
            <a:extLst>
              <a:ext uri="{FF2B5EF4-FFF2-40B4-BE49-F238E27FC236}">
                <a16:creationId xmlns:a16="http://schemas.microsoft.com/office/drawing/2014/main" id="{A4178A57-7FAE-3640-59D0-8ED8BB560F7C}"/>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F5B23-6364-0403-6BEF-C71F14442550}"/>
              </a:ext>
            </a:extLst>
          </p:cNvPr>
          <p:cNvSpPr>
            <a:spLocks noGrp="1"/>
          </p:cNvSpPr>
          <p:nvPr>
            <p:ph type="title"/>
          </p:nvPr>
        </p:nvSpPr>
        <p:spPr>
          <a:xfrm>
            <a:off x="839788" y="457200"/>
            <a:ext cx="3932237" cy="1600200"/>
          </a:xfrm>
          <a:prstGeom prst="rect">
            <a:avLst/>
          </a:prstGeom>
        </p:spPr>
        <p:txBody>
          <a:bodyPr anchor="b"/>
          <a:lstStyle>
            <a:lvl1pPr>
              <a:buNone/>
              <a:defRPr sz="3200"/>
            </a:lvl1pPr>
          </a:lstStyle>
          <a:p>
            <a:r>
              <a:t>Click to edit Master title style</a:t>
            </a:r>
          </a:p>
        </p:txBody>
      </p:sp>
      <p:sp>
        <p:nvSpPr>
          <p:cNvPr id="3" name="Content Placeholder 2">
            <a:extLst>
              <a:ext uri="{FF2B5EF4-FFF2-40B4-BE49-F238E27FC236}">
                <a16:creationId xmlns:a16="http://schemas.microsoft.com/office/drawing/2014/main" id="{F370B17E-19F4-3EBA-D180-292F8DCB5DF2}"/>
              </a:ext>
            </a:extLst>
          </p:cNvPr>
          <p:cNvSpPr>
            <a:spLocks noGrp="1"/>
          </p:cNvSpPr>
          <p:nvPr>
            <p:ph idx="1"/>
          </p:nvPr>
        </p:nvSpPr>
        <p:spPr>
          <a:xfrm>
            <a:off x="5183188" y="987425"/>
            <a:ext cx="6172200" cy="4873625"/>
          </a:xfrm>
          <a:prstGeom prst="rect">
            <a:avLst/>
          </a:prstGeo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Text Placeholder 3">
            <a:extLst>
              <a:ext uri="{FF2B5EF4-FFF2-40B4-BE49-F238E27FC236}">
                <a16:creationId xmlns:a16="http://schemas.microsoft.com/office/drawing/2014/main" id="{6C925A1E-2655-48BE-1572-7D2DE0FFC8F6}"/>
              </a:ext>
            </a:extLst>
          </p:cNvPr>
          <p:cNvSpPr>
            <a:spLocks noGrp="1"/>
          </p:cNvSpPr>
          <p:nvPr>
            <p:ph type="body"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Click to edit Master text styles</a:t>
            </a:r>
          </a:p>
        </p:txBody>
      </p:sp>
      <p:sp>
        <p:nvSpPr>
          <p:cNvPr id="5" name="Date Placeholder 4">
            <a:extLst>
              <a:ext uri="{FF2B5EF4-FFF2-40B4-BE49-F238E27FC236}">
                <a16:creationId xmlns:a16="http://schemas.microsoft.com/office/drawing/2014/main" id="{06E96435-C8CB-C97D-96B2-E440B543F22F}"/>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6" name="Footer Placeholder 5">
            <a:extLst>
              <a:ext uri="{FF2B5EF4-FFF2-40B4-BE49-F238E27FC236}">
                <a16:creationId xmlns:a16="http://schemas.microsoft.com/office/drawing/2014/main" id="{59764EFB-F6A0-F59E-E3CD-8913BF956EEC}"/>
              </a:ext>
            </a:extLst>
          </p:cNvPr>
          <p:cNvSpPr>
            <a:spLocks noGrp="1"/>
          </p:cNvSpPr>
          <p:nvPr>
            <p:ph type="ftr" idx="11"/>
          </p:nvPr>
        </p:nvSpPr>
        <p:spPr>
          <a:xfrm>
            <a:off x="4038600" y="6356350"/>
            <a:ext cx="4114800" cy="365125"/>
          </a:xfrm>
          <a:prstGeom prst="rect">
            <a:avLst/>
          </a:prstGeom>
        </p:spPr>
        <p:txBody>
          <a:bodyPr/>
          <a:lstStyle/>
          <a:p>
            <a:endParaRPr/>
          </a:p>
        </p:txBody>
      </p:sp>
      <p:sp>
        <p:nvSpPr>
          <p:cNvPr id="7" name="Slide Number Placeholder 6">
            <a:extLst>
              <a:ext uri="{FF2B5EF4-FFF2-40B4-BE49-F238E27FC236}">
                <a16:creationId xmlns:a16="http://schemas.microsoft.com/office/drawing/2014/main" id="{EB049B32-E273-4FB1-F95D-25088C76129E}"/>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1A3B6-47D2-07F0-D9FC-8FB716A00C4A}"/>
              </a:ext>
            </a:extLst>
          </p:cNvPr>
          <p:cNvSpPr>
            <a:spLocks noGrp="1"/>
          </p:cNvSpPr>
          <p:nvPr>
            <p:ph type="title"/>
          </p:nvPr>
        </p:nvSpPr>
        <p:spPr>
          <a:xfrm>
            <a:off x="839788" y="457200"/>
            <a:ext cx="3932237" cy="1600200"/>
          </a:xfrm>
          <a:prstGeom prst="rect">
            <a:avLst/>
          </a:prstGeom>
        </p:spPr>
        <p:txBody>
          <a:bodyPr anchor="b"/>
          <a:lstStyle>
            <a:lvl1pPr>
              <a:buNone/>
              <a:defRPr sz="3200"/>
            </a:lvl1pPr>
          </a:lstStyle>
          <a:p>
            <a:r>
              <a:t>Click to edit Master title style</a:t>
            </a:r>
          </a:p>
        </p:txBody>
      </p:sp>
      <p:sp>
        <p:nvSpPr>
          <p:cNvPr id="3" name="Picture Placeholder 2">
            <a:extLst>
              <a:ext uri="{FF2B5EF4-FFF2-40B4-BE49-F238E27FC236}">
                <a16:creationId xmlns:a16="http://schemas.microsoft.com/office/drawing/2014/main" id="{F566415E-9A53-794B-0C3D-AD233A92BC8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t>Click icon to add picture</a:t>
            </a:r>
          </a:p>
        </p:txBody>
      </p:sp>
      <p:sp>
        <p:nvSpPr>
          <p:cNvPr id="4" name="Text Placeholder 3">
            <a:extLst>
              <a:ext uri="{FF2B5EF4-FFF2-40B4-BE49-F238E27FC236}">
                <a16:creationId xmlns:a16="http://schemas.microsoft.com/office/drawing/2014/main" id="{A9E077ED-B00C-F876-AF92-A21E55B5711C}"/>
              </a:ext>
            </a:extLst>
          </p:cNvPr>
          <p:cNvSpPr>
            <a:spLocks noGrp="1"/>
          </p:cNvSpPr>
          <p:nvPr>
            <p:ph type="body"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Click to edit Master text styles</a:t>
            </a:r>
          </a:p>
        </p:txBody>
      </p:sp>
      <p:sp>
        <p:nvSpPr>
          <p:cNvPr id="5" name="Date Placeholder 4">
            <a:extLst>
              <a:ext uri="{FF2B5EF4-FFF2-40B4-BE49-F238E27FC236}">
                <a16:creationId xmlns:a16="http://schemas.microsoft.com/office/drawing/2014/main" id="{7DAC99A5-7B1D-3F39-D066-E934EE04604C}"/>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6" name="Footer Placeholder 5">
            <a:extLst>
              <a:ext uri="{FF2B5EF4-FFF2-40B4-BE49-F238E27FC236}">
                <a16:creationId xmlns:a16="http://schemas.microsoft.com/office/drawing/2014/main" id="{404F572D-4EB8-4F57-2DEC-C97EC2EB0E9C}"/>
              </a:ext>
            </a:extLst>
          </p:cNvPr>
          <p:cNvSpPr>
            <a:spLocks noGrp="1"/>
          </p:cNvSpPr>
          <p:nvPr>
            <p:ph type="ftr" idx="11"/>
          </p:nvPr>
        </p:nvSpPr>
        <p:spPr>
          <a:xfrm>
            <a:off x="4038600" y="6356350"/>
            <a:ext cx="4114800" cy="365125"/>
          </a:xfrm>
          <a:prstGeom prst="rect">
            <a:avLst/>
          </a:prstGeom>
        </p:spPr>
        <p:txBody>
          <a:bodyPr/>
          <a:lstStyle/>
          <a:p>
            <a:endParaRPr/>
          </a:p>
        </p:txBody>
      </p:sp>
      <p:sp>
        <p:nvSpPr>
          <p:cNvPr id="7" name="Slide Number Placeholder 6">
            <a:extLst>
              <a:ext uri="{FF2B5EF4-FFF2-40B4-BE49-F238E27FC236}">
                <a16:creationId xmlns:a16="http://schemas.microsoft.com/office/drawing/2014/main" id="{13D26C82-570D-DC7B-27E4-2F020F303D11}"/>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940C9-9ADB-877E-2B58-860FB12D7532}"/>
              </a:ext>
            </a:extLst>
          </p:cNvPr>
          <p:cNvSpPr>
            <a:spLocks noGrp="1"/>
          </p:cNvSpPr>
          <p:nvPr>
            <p:ph type="title"/>
          </p:nvPr>
        </p:nvSpPr>
        <p:spPr>
          <a:xfrm>
            <a:off x="838200" y="365125"/>
            <a:ext cx="10515600" cy="1325563"/>
          </a:xfrm>
          <a:prstGeom prst="rect">
            <a:avLst/>
          </a:prstGeom>
        </p:spPr>
        <p:txBody>
          <a:bodyPr/>
          <a:lstStyle/>
          <a:p>
            <a:r>
              <a:t>Click to edit Master title style</a:t>
            </a:r>
          </a:p>
        </p:txBody>
      </p:sp>
      <p:sp>
        <p:nvSpPr>
          <p:cNvPr id="3" name="Vertical Text Placeholder 2">
            <a:extLst>
              <a:ext uri="{FF2B5EF4-FFF2-40B4-BE49-F238E27FC236}">
                <a16:creationId xmlns:a16="http://schemas.microsoft.com/office/drawing/2014/main" id="{7959A575-DA6F-594F-7F8D-161A5025883C}"/>
              </a:ext>
            </a:extLst>
          </p:cNvPr>
          <p:cNvSpPr>
            <a:spLocks noGrp="1"/>
          </p:cNvSpPr>
          <p:nvPr>
            <p:ph type="body" idx="1"/>
          </p:nvPr>
        </p:nvSpPr>
        <p:spPr>
          <a:xfrm>
            <a:off x="838200" y="1825625"/>
            <a:ext cx="10515600" cy="4351338"/>
          </a:xfrm>
          <a:prstGeom prst="rect">
            <a:avLst/>
          </a:prstGeom>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5F259EBE-EB4F-3DB8-6B9C-144B01A5BC2E}"/>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5" name="Footer Placeholder 4">
            <a:extLst>
              <a:ext uri="{FF2B5EF4-FFF2-40B4-BE49-F238E27FC236}">
                <a16:creationId xmlns:a16="http://schemas.microsoft.com/office/drawing/2014/main" id="{E7A77CA3-EAB3-6DD7-18E4-4E580C28399D}"/>
              </a:ext>
            </a:extLst>
          </p:cNvPr>
          <p:cNvSpPr>
            <a:spLocks noGrp="1"/>
          </p:cNvSpPr>
          <p:nvPr>
            <p:ph type="ftr" idx="11"/>
          </p:nvPr>
        </p:nvSpPr>
        <p:spPr>
          <a:xfrm>
            <a:off x="4038600" y="6356350"/>
            <a:ext cx="4114800" cy="365125"/>
          </a:xfrm>
          <a:prstGeom prst="rect">
            <a:avLst/>
          </a:prstGeom>
        </p:spPr>
        <p:txBody>
          <a:bodyPr/>
          <a:lstStyle/>
          <a:p>
            <a:endParaRPr/>
          </a:p>
        </p:txBody>
      </p:sp>
      <p:sp>
        <p:nvSpPr>
          <p:cNvPr id="6" name="Slide Number Placeholder 5">
            <a:extLst>
              <a:ext uri="{FF2B5EF4-FFF2-40B4-BE49-F238E27FC236}">
                <a16:creationId xmlns:a16="http://schemas.microsoft.com/office/drawing/2014/main" id="{1C764FCF-083F-9323-B915-7FA81FB51719}"/>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EA60E-A090-86B4-B986-30A6302B3AE6}"/>
              </a:ext>
            </a:extLst>
          </p:cNvPr>
          <p:cNvSpPr>
            <a:spLocks noGrp="1"/>
          </p:cNvSpPr>
          <p:nvPr>
            <p:ph type="title"/>
          </p:nvPr>
        </p:nvSpPr>
        <p:spPr>
          <a:xfrm>
            <a:off x="8724900" y="365125"/>
            <a:ext cx="2628900" cy="5811838"/>
          </a:xfrm>
          <a:prstGeom prst="rect">
            <a:avLst/>
          </a:prstGeom>
        </p:spPr>
        <p:txBody>
          <a:bodyPr vert="eaVert"/>
          <a:lstStyle/>
          <a:p>
            <a:r>
              <a:t>Click to edit Master title style</a:t>
            </a:r>
          </a:p>
        </p:txBody>
      </p:sp>
      <p:sp>
        <p:nvSpPr>
          <p:cNvPr id="3" name="Vertical Text Placeholder 2">
            <a:extLst>
              <a:ext uri="{FF2B5EF4-FFF2-40B4-BE49-F238E27FC236}">
                <a16:creationId xmlns:a16="http://schemas.microsoft.com/office/drawing/2014/main" id="{750165FD-CA3B-C2FE-32AA-A7E354920C91}"/>
              </a:ext>
            </a:extLst>
          </p:cNvPr>
          <p:cNvSpPr>
            <a:spLocks noGrp="1"/>
          </p:cNvSpPr>
          <p:nvPr>
            <p:ph type="body" idx="1"/>
          </p:nvPr>
        </p:nvSpPr>
        <p:spPr>
          <a:xfrm>
            <a:off x="838200" y="365125"/>
            <a:ext cx="7734300" cy="5811838"/>
          </a:xfrm>
          <a:prstGeom prst="rect">
            <a:avLst/>
          </a:prstGeom>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1F78D8E5-78DE-251F-0904-975311C74702}"/>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5" name="Footer Placeholder 4">
            <a:extLst>
              <a:ext uri="{FF2B5EF4-FFF2-40B4-BE49-F238E27FC236}">
                <a16:creationId xmlns:a16="http://schemas.microsoft.com/office/drawing/2014/main" id="{70B0C1B9-7297-CF21-D8C5-4E66E0807331}"/>
              </a:ext>
            </a:extLst>
          </p:cNvPr>
          <p:cNvSpPr>
            <a:spLocks noGrp="1"/>
          </p:cNvSpPr>
          <p:nvPr>
            <p:ph type="ftr" idx="11"/>
          </p:nvPr>
        </p:nvSpPr>
        <p:spPr>
          <a:xfrm>
            <a:off x="4038600" y="6356350"/>
            <a:ext cx="4114800" cy="365125"/>
          </a:xfrm>
          <a:prstGeom prst="rect">
            <a:avLst/>
          </a:prstGeom>
        </p:spPr>
        <p:txBody>
          <a:bodyPr/>
          <a:lstStyle/>
          <a:p>
            <a:endParaRPr/>
          </a:p>
        </p:txBody>
      </p:sp>
      <p:sp>
        <p:nvSpPr>
          <p:cNvPr id="6" name="Slide Number Placeholder 5">
            <a:extLst>
              <a:ext uri="{FF2B5EF4-FFF2-40B4-BE49-F238E27FC236}">
                <a16:creationId xmlns:a16="http://schemas.microsoft.com/office/drawing/2014/main" id="{D76038EE-E76D-8E7D-33C7-B63BD8A8BF5F}"/>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Mode Standard 3 col">
    <p:spTree>
      <p:nvGrpSpPr>
        <p:cNvPr id="1" name=""/>
        <p:cNvGrpSpPr/>
        <p:nvPr/>
      </p:nvGrpSpPr>
      <p:grpSpPr>
        <a:xfrm>
          <a:off x="0" y="0"/>
          <a:ext cx="0" cy="0"/>
          <a:chOff x="0" y="0"/>
          <a:chExt cx="0" cy="0"/>
        </a:xfrm>
      </p:grpSpPr>
      <p:sp>
        <p:nvSpPr>
          <p:cNvPr id="9" name="Straight Connector 8">
            <a:extLst>
              <a:ext uri="{FF2B5EF4-FFF2-40B4-BE49-F238E27FC236}">
                <a16:creationId xmlns:a16="http://schemas.microsoft.com/office/drawing/2014/main" id="{262FB256-A74F-49DB-B930-E24A83C6A5EB}"/>
              </a:ext>
            </a:extLst>
          </p:cNvPr>
          <p:cNvSpPr>
            <a:spLocks noGrp="1"/>
          </p:cNvSpPr>
          <p:nvPr/>
        </p:nvSpPr>
        <p:spPr>
          <a:xfrm>
            <a:off x="609600" y="1143000"/>
            <a:ext cx="10972800" cy="0"/>
          </a:xfrm>
          <a:prstGeom prst="line">
            <a:avLst/>
          </a:prstGeom>
        </p:spPr>
        <p:style>
          <a:lnRef idx="1">
            <a:schemeClr val="dk1"/>
          </a:lnRef>
          <a:fillRef idx="0">
            <a:schemeClr val="dk1"/>
          </a:fillRef>
          <a:effectRef idx="0">
            <a:schemeClr val="dk1"/>
          </a:effectRef>
          <a:fontRef idx="minor">
            <a:schemeClr val="tx1"/>
          </a:fontRef>
        </p:style>
      </p:sp>
      <p:sp>
        <p:nvSpPr>
          <p:cNvPr id="2" name="TextBox 1">
            <a:extLst>
              <a:ext uri="{FF2B5EF4-FFF2-40B4-BE49-F238E27FC236}">
                <a16:creationId xmlns:a16="http://schemas.microsoft.com/office/drawing/2014/main" id="{23398B14-F434-C516-5B04-0647EA7B8C3E}"/>
              </a:ext>
            </a:extLst>
          </p:cNvPr>
          <p:cNvSpPr>
            <a:spLocks noGrp="1"/>
          </p:cNvSpPr>
          <p:nvPr/>
        </p:nvSpPr>
        <p:spPr>
          <a:xfrm>
            <a:off x="609598" y="404336"/>
            <a:ext cx="2976083" cy="276999"/>
          </a:xfrm>
          <a:prstGeom prst="rect">
            <a:avLst/>
          </a:prstGeom>
          <a:noFill/>
        </p:spPr>
        <p:txBody>
          <a:bodyPr wrap="square">
            <a:spAutoFit/>
          </a:bodyPr>
          <a:lstStyle/>
          <a:p>
            <a:r>
              <a:rPr sz="1200" b="0" i="0">
                <a:solidFill>
                  <a:schemeClr val="tx1">
                    <a:alpha val="75000"/>
                  </a:schemeClr>
                </a:solidFill>
                <a:latin typeface="Inter"/>
                <a:ea typeface="Inter"/>
                <a:cs typeface="Inter"/>
              </a:rPr>
              <a:t>Get Hired, Work Smarter, Stay Human</a:t>
            </a:r>
          </a:p>
        </p:txBody>
      </p:sp>
      <p:sp>
        <p:nvSpPr>
          <p:cNvPr id="6" name="TextBox 5">
            <a:extLst>
              <a:ext uri="{FF2B5EF4-FFF2-40B4-BE49-F238E27FC236}">
                <a16:creationId xmlns:a16="http://schemas.microsoft.com/office/drawing/2014/main" id="{324E9645-79AA-283C-E810-73762A70F46D}"/>
              </a:ext>
            </a:extLst>
          </p:cNvPr>
          <p:cNvSpPr>
            <a:spLocks noGrp="1"/>
          </p:cNvSpPr>
          <p:nvPr/>
        </p:nvSpPr>
        <p:spPr>
          <a:xfrm>
            <a:off x="8839200" y="404336"/>
            <a:ext cx="2743202" cy="461665"/>
          </a:xfrm>
          <a:prstGeom prst="rect">
            <a:avLst/>
          </a:prstGeom>
          <a:noFill/>
        </p:spPr>
        <p:txBody>
          <a:bodyPr wrap="square">
            <a:spAutoFit/>
          </a:bodyPr>
          <a:lstStyle/>
          <a:p>
            <a:pPr algn="l">
              <a:buNone/>
            </a:pPr>
            <a:r>
              <a:rPr sz="1200" b="0" i="0">
                <a:solidFill>
                  <a:schemeClr val="tx1">
                    <a:alpha val="75000"/>
                  </a:schemeClr>
                </a:solidFill>
                <a:latin typeface="Inter"/>
                <a:ea typeface="Inter"/>
                <a:cs typeface="Inter"/>
              </a:rPr>
              <a:t>August 2026 – Spark</a:t>
            </a:r>
          </a:p>
          <a:p>
            <a:pPr algn="l">
              <a:buNone/>
            </a:pPr>
            <a:r>
              <a:rPr sz="1200" b="0" i="0">
                <a:solidFill>
                  <a:schemeClr val="tx1">
                    <a:alpha val="75000"/>
                  </a:schemeClr>
                </a:solidFill>
                <a:latin typeface="Inter"/>
                <a:ea typeface="Inter"/>
                <a:cs typeface="Inter"/>
              </a:rPr>
              <a:t>Leadership Greater Huntsville</a:t>
            </a:r>
          </a:p>
        </p:txBody>
      </p:sp>
      <p:sp>
        <p:nvSpPr>
          <p:cNvPr id="3" name="TextBox 2">
            <a:extLst>
              <a:ext uri="{FF2B5EF4-FFF2-40B4-BE49-F238E27FC236}">
                <a16:creationId xmlns:a16="http://schemas.microsoft.com/office/drawing/2014/main" id="{62F55BA8-03F6-74BE-4BF8-931DD3A0C8EA}"/>
              </a:ext>
            </a:extLst>
          </p:cNvPr>
          <p:cNvSpPr>
            <a:spLocks noGrp="1"/>
          </p:cNvSpPr>
          <p:nvPr/>
        </p:nvSpPr>
        <p:spPr>
          <a:xfrm>
            <a:off x="4607958" y="404336"/>
            <a:ext cx="2976083" cy="276999"/>
          </a:xfrm>
          <a:prstGeom prst="rect">
            <a:avLst/>
          </a:prstGeom>
          <a:noFill/>
        </p:spPr>
        <p:txBody>
          <a:bodyPr wrap="square">
            <a:spAutoFit/>
          </a:bodyPr>
          <a:lstStyle/>
          <a:p>
            <a:r>
              <a:rPr sz="1200" b="0" i="0">
                <a:solidFill>
                  <a:schemeClr val="tx1">
                    <a:alpha val="75000"/>
                  </a:schemeClr>
                </a:solidFill>
                <a:latin typeface="Inter"/>
                <a:ea typeface="Inter"/>
                <a:cs typeface="Inter"/>
              </a:rPr>
              <a:t>Jack Francis – AI Solutions Director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Mode Standard">
    <p:spTree>
      <p:nvGrpSpPr>
        <p:cNvPr id="1" name=""/>
        <p:cNvGrpSpPr/>
        <p:nvPr/>
      </p:nvGrpSpPr>
      <p:grpSpPr>
        <a:xfrm>
          <a:off x="0" y="0"/>
          <a:ext cx="0" cy="0"/>
          <a:chOff x="0" y="0"/>
          <a:chExt cx="0" cy="0"/>
        </a:xfrm>
      </p:grpSpPr>
      <p:sp>
        <p:nvSpPr>
          <p:cNvPr id="9" name="Straight Connector 8">
            <a:extLst>
              <a:ext uri="{FF2B5EF4-FFF2-40B4-BE49-F238E27FC236}">
                <a16:creationId xmlns:a16="http://schemas.microsoft.com/office/drawing/2014/main" id="{FF39FACA-A688-482C-8143-9A7B4A0E0862}"/>
              </a:ext>
            </a:extLst>
          </p:cNvPr>
          <p:cNvSpPr>
            <a:spLocks noGrp="1"/>
          </p:cNvSpPr>
          <p:nvPr/>
        </p:nvSpPr>
        <p:spPr>
          <a:xfrm>
            <a:off x="609600" y="1143000"/>
            <a:ext cx="109728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txBody>
          <a:bodyPr/>
          <a:lstStyle/>
          <a:p>
            <a:endParaRPr/>
          </a:p>
        </p:txBody>
      </p:sp>
      <p:sp>
        <p:nvSpPr>
          <p:cNvPr id="3" name="TextBox 2">
            <a:extLst>
              <a:ext uri="{FF2B5EF4-FFF2-40B4-BE49-F238E27FC236}">
                <a16:creationId xmlns:a16="http://schemas.microsoft.com/office/drawing/2014/main" id="{B9B81205-868F-C26A-C0D1-6ED1728F1A08}"/>
              </a:ext>
            </a:extLst>
          </p:cNvPr>
          <p:cNvSpPr>
            <a:spLocks noGrp="1"/>
          </p:cNvSpPr>
          <p:nvPr/>
        </p:nvSpPr>
        <p:spPr>
          <a:xfrm>
            <a:off x="609598" y="404336"/>
            <a:ext cx="2976083" cy="276999"/>
          </a:xfrm>
          <a:prstGeom prst="rect">
            <a:avLst/>
          </a:prstGeom>
          <a:noFill/>
        </p:spPr>
        <p:txBody>
          <a:bodyPr wrap="square">
            <a:spAutoFit/>
          </a:bodyPr>
          <a:lstStyle/>
          <a:p>
            <a:r>
              <a:rPr sz="1200" b="0" i="0">
                <a:solidFill>
                  <a:schemeClr val="bg1">
                    <a:alpha val="75000"/>
                  </a:schemeClr>
                </a:solidFill>
                <a:latin typeface="Inter"/>
                <a:ea typeface="Inter"/>
                <a:cs typeface="Inter"/>
              </a:rPr>
              <a:t>Get Hired, Work Smarter, Stay Human</a:t>
            </a:r>
          </a:p>
        </p:txBody>
      </p:sp>
      <p:sp>
        <p:nvSpPr>
          <p:cNvPr id="4" name="TextBox 3">
            <a:extLst>
              <a:ext uri="{FF2B5EF4-FFF2-40B4-BE49-F238E27FC236}">
                <a16:creationId xmlns:a16="http://schemas.microsoft.com/office/drawing/2014/main" id="{63D0019A-1F7D-4470-4939-A47E6C315850}"/>
              </a:ext>
            </a:extLst>
          </p:cNvPr>
          <p:cNvSpPr>
            <a:spLocks noGrp="1"/>
          </p:cNvSpPr>
          <p:nvPr/>
        </p:nvSpPr>
        <p:spPr>
          <a:xfrm>
            <a:off x="8839200" y="404336"/>
            <a:ext cx="2743202" cy="461665"/>
          </a:xfrm>
          <a:prstGeom prst="rect">
            <a:avLst/>
          </a:prstGeom>
          <a:noFill/>
        </p:spPr>
        <p:txBody>
          <a:bodyPr wrap="square">
            <a:spAutoFit/>
          </a:bodyPr>
          <a:lstStyle/>
          <a:p>
            <a:pPr algn="l">
              <a:buNone/>
            </a:pPr>
            <a:r>
              <a:rPr sz="1200" b="0" i="0">
                <a:solidFill>
                  <a:schemeClr val="bg1">
                    <a:alpha val="75000"/>
                  </a:schemeClr>
                </a:solidFill>
                <a:latin typeface="Inter"/>
                <a:ea typeface="Inter"/>
                <a:cs typeface="Inter"/>
              </a:rPr>
              <a:t>August 2026 – Spark</a:t>
            </a:r>
          </a:p>
          <a:p>
            <a:pPr algn="l">
              <a:buNone/>
            </a:pPr>
            <a:r>
              <a:rPr sz="1200" b="0" i="0">
                <a:solidFill>
                  <a:schemeClr val="bg1">
                    <a:alpha val="75000"/>
                  </a:schemeClr>
                </a:solidFill>
                <a:latin typeface="Inter"/>
                <a:ea typeface="Inter"/>
                <a:cs typeface="Inter"/>
              </a:rPr>
              <a:t>Leadership Greater Huntsville</a:t>
            </a:r>
          </a:p>
        </p:txBody>
      </p:sp>
      <p:sp>
        <p:nvSpPr>
          <p:cNvPr id="2" name="TextBox 2">
            <a:extLst>
              <a:ext uri="{FF2B5EF4-FFF2-40B4-BE49-F238E27FC236}">
                <a16:creationId xmlns:a16="http://schemas.microsoft.com/office/drawing/2014/main" id="{B3CCA871-26F2-A53F-8C6F-40915E50CEBE}"/>
              </a:ext>
            </a:extLst>
          </p:cNvPr>
          <p:cNvSpPr>
            <a:spLocks noGrp="1"/>
          </p:cNvSpPr>
          <p:nvPr/>
        </p:nvSpPr>
        <p:spPr>
          <a:xfrm>
            <a:off x="4607958" y="404336"/>
            <a:ext cx="2976083" cy="276999"/>
          </a:xfrm>
          <a:prstGeom prst="rect">
            <a:avLst/>
          </a:prstGeom>
          <a:noFill/>
        </p:spPr>
        <p:txBody>
          <a:bodyPr wrap="square">
            <a:spAutoFit/>
          </a:bodyPr>
          <a:lstStyle/>
          <a:p>
            <a:r>
              <a:rPr sz="1200" b="0" i="0">
                <a:solidFill>
                  <a:schemeClr val="bg1">
                    <a:alpha val="75000"/>
                  </a:schemeClr>
                </a:solidFill>
                <a:latin typeface="Inter"/>
                <a:ea typeface="Inter"/>
                <a:cs typeface="Inter"/>
              </a:rPr>
              <a:t>Jack Francis – AI Solutions Director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Mode Standard 3 col">
    <p:spTree>
      <p:nvGrpSpPr>
        <p:cNvPr id="1" name=""/>
        <p:cNvGrpSpPr/>
        <p:nvPr/>
      </p:nvGrpSpPr>
      <p:grpSpPr>
        <a:xfrm>
          <a:off x="0" y="0"/>
          <a:ext cx="0" cy="0"/>
          <a:chOff x="0" y="0"/>
          <a:chExt cx="0" cy="0"/>
        </a:xfrm>
      </p:grpSpPr>
      <p:sp>
        <p:nvSpPr>
          <p:cNvPr id="9" name="Straight Connector 8">
            <a:extLst>
              <a:ext uri="{FF2B5EF4-FFF2-40B4-BE49-F238E27FC236}">
                <a16:creationId xmlns:a16="http://schemas.microsoft.com/office/drawing/2014/main" id="{5EACFBBA-EC03-4BB1-A5FA-C0E47C41A7DF}"/>
              </a:ext>
            </a:extLst>
          </p:cNvPr>
          <p:cNvSpPr>
            <a:spLocks noGrp="1"/>
          </p:cNvSpPr>
          <p:nvPr/>
        </p:nvSpPr>
        <p:spPr>
          <a:xfrm>
            <a:off x="609600" y="1143000"/>
            <a:ext cx="109728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txBody>
          <a:bodyPr/>
          <a:lstStyle/>
          <a:p>
            <a:endParaRPr/>
          </a:p>
        </p:txBody>
      </p:sp>
      <p:sp>
        <p:nvSpPr>
          <p:cNvPr id="3" name="TextBox 2">
            <a:extLst>
              <a:ext uri="{FF2B5EF4-FFF2-40B4-BE49-F238E27FC236}">
                <a16:creationId xmlns:a16="http://schemas.microsoft.com/office/drawing/2014/main" id="{10166002-AB6F-FBA7-1731-0757D9E1CE6D}"/>
              </a:ext>
            </a:extLst>
          </p:cNvPr>
          <p:cNvSpPr>
            <a:spLocks noGrp="1"/>
          </p:cNvSpPr>
          <p:nvPr/>
        </p:nvSpPr>
        <p:spPr>
          <a:xfrm>
            <a:off x="609598" y="404336"/>
            <a:ext cx="2976083" cy="276999"/>
          </a:xfrm>
          <a:prstGeom prst="rect">
            <a:avLst/>
          </a:prstGeom>
          <a:noFill/>
        </p:spPr>
        <p:txBody>
          <a:bodyPr wrap="square">
            <a:spAutoFit/>
          </a:bodyPr>
          <a:lstStyle/>
          <a:p>
            <a:r>
              <a:rPr sz="1200" b="0" i="0">
                <a:solidFill>
                  <a:schemeClr val="bg1">
                    <a:alpha val="75000"/>
                  </a:schemeClr>
                </a:solidFill>
                <a:latin typeface="Inter"/>
                <a:ea typeface="Inter"/>
                <a:cs typeface="Inter"/>
              </a:rPr>
              <a:t>Get Hired, Work Smarter, Stay Human</a:t>
            </a:r>
          </a:p>
        </p:txBody>
      </p:sp>
      <p:sp>
        <p:nvSpPr>
          <p:cNvPr id="4" name="TextBox 3">
            <a:extLst>
              <a:ext uri="{FF2B5EF4-FFF2-40B4-BE49-F238E27FC236}">
                <a16:creationId xmlns:a16="http://schemas.microsoft.com/office/drawing/2014/main" id="{FA6D70DE-8142-3FEC-28E7-F9291EA7EB09}"/>
              </a:ext>
            </a:extLst>
          </p:cNvPr>
          <p:cNvSpPr>
            <a:spLocks noGrp="1"/>
          </p:cNvSpPr>
          <p:nvPr/>
        </p:nvSpPr>
        <p:spPr>
          <a:xfrm>
            <a:off x="8839200" y="404336"/>
            <a:ext cx="2743202" cy="461665"/>
          </a:xfrm>
          <a:prstGeom prst="rect">
            <a:avLst/>
          </a:prstGeom>
          <a:noFill/>
        </p:spPr>
        <p:txBody>
          <a:bodyPr wrap="square">
            <a:spAutoFit/>
          </a:bodyPr>
          <a:lstStyle/>
          <a:p>
            <a:pPr algn="l">
              <a:buNone/>
            </a:pPr>
            <a:r>
              <a:rPr sz="1200" b="0" i="0">
                <a:solidFill>
                  <a:schemeClr val="bg1">
                    <a:alpha val="75000"/>
                  </a:schemeClr>
                </a:solidFill>
                <a:latin typeface="Inter"/>
                <a:ea typeface="Inter"/>
                <a:cs typeface="Inter"/>
              </a:rPr>
              <a:t>August 2026 – Spark</a:t>
            </a:r>
          </a:p>
          <a:p>
            <a:pPr algn="l">
              <a:buNone/>
            </a:pPr>
            <a:r>
              <a:rPr sz="1200" b="0" i="0">
                <a:solidFill>
                  <a:schemeClr val="bg1">
                    <a:alpha val="75000"/>
                  </a:schemeClr>
                </a:solidFill>
                <a:latin typeface="Inter"/>
                <a:ea typeface="Inter"/>
                <a:cs typeface="Inter"/>
              </a:rPr>
              <a:t>Leadership Greater Huntsville</a:t>
            </a:r>
          </a:p>
        </p:txBody>
      </p:sp>
      <p:sp>
        <p:nvSpPr>
          <p:cNvPr id="2" name="TextBox 2">
            <a:extLst>
              <a:ext uri="{FF2B5EF4-FFF2-40B4-BE49-F238E27FC236}">
                <a16:creationId xmlns:a16="http://schemas.microsoft.com/office/drawing/2014/main" id="{37BEA635-DB91-7598-3186-2F37E3AE5AD6}"/>
              </a:ext>
            </a:extLst>
          </p:cNvPr>
          <p:cNvSpPr>
            <a:spLocks noGrp="1"/>
          </p:cNvSpPr>
          <p:nvPr/>
        </p:nvSpPr>
        <p:spPr>
          <a:xfrm>
            <a:off x="4607958" y="404336"/>
            <a:ext cx="2976083" cy="276999"/>
          </a:xfrm>
          <a:prstGeom prst="rect">
            <a:avLst/>
          </a:prstGeom>
          <a:noFill/>
        </p:spPr>
        <p:txBody>
          <a:bodyPr wrap="square">
            <a:spAutoFit/>
          </a:bodyPr>
          <a:lstStyle/>
          <a:p>
            <a:r>
              <a:rPr sz="1200" b="0" i="0">
                <a:solidFill>
                  <a:schemeClr val="bg1">
                    <a:alpha val="75000"/>
                  </a:schemeClr>
                </a:solidFill>
                <a:latin typeface="Inter"/>
                <a:ea typeface="Inter"/>
                <a:cs typeface="Inter"/>
              </a:rPr>
              <a:t>Jack Francis – AI Solutions Director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_Light_Standar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4D525F7-15B0-4E7C-960C-7179F809C28F}"/>
              </a:ext>
            </a:extLst>
          </p:cNvPr>
          <p:cNvSpPr>
            <a:spLocks noGrp="1"/>
          </p:cNvSpPr>
          <p:nvPr>
            <p:ph type="pic" idx="11"/>
          </p:nvPr>
        </p:nvSpPr>
        <p:spPr>
          <a:xfrm>
            <a:off x="6096000" y="0"/>
            <a:ext cx="6096000" cy="6858000"/>
          </a:xfrm>
          <a:prstGeom prst="rect">
            <a:avLst/>
          </a:prstGeom>
        </p:spPr>
        <p:txBody>
          <a:bodyPr/>
          <a:lstStyle/>
          <a:p>
            <a:r>
              <a:t>Click icon to add picture</a:t>
            </a:r>
          </a:p>
        </p:txBody>
      </p:sp>
      <p:sp>
        <p:nvSpPr>
          <p:cNvPr id="4" name="Picture Placeholder 3">
            <a:extLst>
              <a:ext uri="{FF2B5EF4-FFF2-40B4-BE49-F238E27FC236}">
                <a16:creationId xmlns:a16="http://schemas.microsoft.com/office/drawing/2014/main" id="{A6BE54B0-4683-CA17-572E-538A9D5FBFB5}"/>
              </a:ext>
            </a:extLst>
          </p:cNvPr>
          <p:cNvSpPr>
            <a:spLocks noGrp="1"/>
          </p:cNvSpPr>
          <p:nvPr>
            <p:ph type="pic" idx="10"/>
          </p:nvPr>
        </p:nvSpPr>
        <p:spPr>
          <a:xfrm>
            <a:off x="0" y="0"/>
            <a:ext cx="6096000" cy="6858000"/>
          </a:xfrm>
          <a:prstGeom prst="rect">
            <a:avLst/>
          </a:prstGeom>
        </p:spPr>
        <p:txBody>
          <a:bodyPr/>
          <a:lstStyle/>
          <a:p>
            <a:r>
              <a:t>Click icon to add picture</a:t>
            </a:r>
          </a:p>
        </p:txBody>
      </p:sp>
      <p:sp>
        <p:nvSpPr>
          <p:cNvPr id="9" name="Straight Connector 8">
            <a:extLst>
              <a:ext uri="{FF2B5EF4-FFF2-40B4-BE49-F238E27FC236}">
                <a16:creationId xmlns:a16="http://schemas.microsoft.com/office/drawing/2014/main" id="{B4306694-F5A7-417C-98AD-8D14A5184B80}"/>
              </a:ext>
            </a:extLst>
          </p:cNvPr>
          <p:cNvSpPr>
            <a:spLocks noGrp="1"/>
          </p:cNvSpPr>
          <p:nvPr/>
        </p:nvSpPr>
        <p:spPr>
          <a:xfrm>
            <a:off x="609600" y="1143000"/>
            <a:ext cx="54864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sp>
      <p:sp>
        <p:nvSpPr>
          <p:cNvPr id="10" name="TextBox 9">
            <a:extLst>
              <a:ext uri="{FF2B5EF4-FFF2-40B4-BE49-F238E27FC236}">
                <a16:creationId xmlns:a16="http://schemas.microsoft.com/office/drawing/2014/main" id="{CEC0B230-7C79-4452-7A35-FFC8546C7127}"/>
              </a:ext>
            </a:extLst>
          </p:cNvPr>
          <p:cNvSpPr>
            <a:spLocks noGrp="1"/>
          </p:cNvSpPr>
          <p:nvPr/>
        </p:nvSpPr>
        <p:spPr>
          <a:xfrm>
            <a:off x="609600" y="404336"/>
            <a:ext cx="2743200" cy="738664"/>
          </a:xfrm>
          <a:prstGeom prst="rect">
            <a:avLst/>
          </a:prstGeom>
          <a:noFill/>
        </p:spPr>
        <p:txBody>
          <a:bodyPr wrap="square">
            <a:spAutoFit/>
          </a:bodyPr>
          <a:lstStyle/>
          <a:p>
            <a:r>
              <a:rPr sz="1400">
                <a:solidFill>
                  <a:schemeClr val="bg1"/>
                </a:solidFill>
                <a:latin typeface="Inter 18pt 18pt"/>
                <a:ea typeface="Inter 18pt 18pt"/>
                <a:cs typeface="Inter 18pt 18pt"/>
              </a:rPr>
              <a:t>From Idea to Impact:</a:t>
            </a:r>
          </a:p>
          <a:p>
            <a:r>
              <a:rPr sz="1400">
                <a:solidFill>
                  <a:schemeClr val="bg1"/>
                </a:solidFill>
                <a:latin typeface="Inter 18pt 18pt"/>
                <a:ea typeface="Inter 18pt 18pt"/>
                <a:cs typeface="Inter 18pt 18pt"/>
              </a:rPr>
              <a:t>A Leader’s Guide to Rapid Prototyping with Replit</a:t>
            </a:r>
          </a:p>
        </p:txBody>
      </p:sp>
      <p:sp>
        <p:nvSpPr>
          <p:cNvPr id="2" name="TextBox 1">
            <a:extLst>
              <a:ext uri="{FF2B5EF4-FFF2-40B4-BE49-F238E27FC236}">
                <a16:creationId xmlns:a16="http://schemas.microsoft.com/office/drawing/2014/main" id="{D1BBD64F-A7BD-4D49-87BE-CB4752F783C8}"/>
              </a:ext>
            </a:extLst>
          </p:cNvPr>
          <p:cNvSpPr>
            <a:spLocks noGrp="1"/>
          </p:cNvSpPr>
          <p:nvPr/>
        </p:nvSpPr>
        <p:spPr>
          <a:xfrm>
            <a:off x="8839200" y="619780"/>
            <a:ext cx="2743200" cy="523220"/>
          </a:xfrm>
          <a:prstGeom prst="rect">
            <a:avLst/>
          </a:prstGeom>
          <a:noFill/>
        </p:spPr>
        <p:txBody>
          <a:bodyPr wrap="square">
            <a:spAutoFit/>
          </a:bodyPr>
          <a:lstStyle/>
          <a:p>
            <a:pPr algn="r">
              <a:buNone/>
            </a:pPr>
            <a:r>
              <a:rPr sz="1400">
                <a:solidFill>
                  <a:schemeClr val="tx1"/>
                </a:solidFill>
                <a:latin typeface="Inter 18pt 18pt"/>
                <a:ea typeface="Inter 18pt 18pt"/>
                <a:cs typeface="Inter 18pt 18pt"/>
              </a:rPr>
              <a:t>2/10 – LGH MA-16</a:t>
            </a:r>
          </a:p>
          <a:p>
            <a:pPr algn="r">
              <a:buNone/>
            </a:pPr>
            <a:r>
              <a:rPr sz="1400">
                <a:solidFill>
                  <a:schemeClr val="tx1"/>
                </a:solidFill>
                <a:latin typeface="Inter 18pt 18pt"/>
                <a:ea typeface="Inter 18pt 18pt"/>
                <a:cs typeface="Inter 18pt 18pt"/>
              </a:rPr>
              <a:t>Slide: </a:t>
            </a:r>
            <a:fld id="{761D701F-C7B9-A148-80A1-F9774801D0F4}" type="slidenum">
              <a:rPr sz="1400">
                <a:solidFill>
                  <a:schemeClr val="tx1"/>
                </a:solidFill>
                <a:latin typeface="Inter 18pt 18pt"/>
                <a:ea typeface="Inter 18pt 18pt"/>
                <a:cs typeface="Inter 18pt 18pt"/>
              </a:rPr>
              <a:t>‹#›</a:t>
            </a:fld>
            <a:endParaRPr sz="1400">
              <a:solidFill>
                <a:schemeClr val="tx1"/>
              </a:solidFill>
              <a:latin typeface="Inter 18pt 18pt"/>
              <a:ea typeface="Inter 18pt 18pt"/>
              <a:cs typeface="Inter 18pt 18pt"/>
            </a:endParaRPr>
          </a:p>
        </p:txBody>
      </p:sp>
      <p:sp>
        <p:nvSpPr>
          <p:cNvPr id="5" name="Straight Connector 4">
            <a:extLst>
              <a:ext uri="{FF2B5EF4-FFF2-40B4-BE49-F238E27FC236}">
                <a16:creationId xmlns:a16="http://schemas.microsoft.com/office/drawing/2014/main" id="{2BB968A9-3125-47D5-9555-0A2CEE817D8E}"/>
              </a:ext>
            </a:extLst>
          </p:cNvPr>
          <p:cNvSpPr>
            <a:spLocks noGrp="1"/>
          </p:cNvSpPr>
          <p:nvPr/>
        </p:nvSpPr>
        <p:spPr>
          <a:xfrm>
            <a:off x="6096000" y="1143000"/>
            <a:ext cx="5486400" cy="0"/>
          </a:xfrm>
          <a:prstGeom prst="line">
            <a:avLst/>
          </a:prstGeom>
        </p:spPr>
        <p:style>
          <a:lnRef idx="1">
            <a:schemeClr val="dk1"/>
          </a:lnRef>
          <a:fillRef idx="0">
            <a:schemeClr val="dk1"/>
          </a:fillRef>
          <a:effectRef idx="0">
            <a:schemeClr val="dk1"/>
          </a:effectRef>
          <a:fontRef idx="minor">
            <a:schemeClr val="tx1"/>
          </a:fontRef>
        </p:style>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_Dark_Standar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A724733-0212-0B4A-EEDD-252532CDA4B9}"/>
              </a:ext>
            </a:extLst>
          </p:cNvPr>
          <p:cNvSpPr>
            <a:spLocks noGrp="1"/>
          </p:cNvSpPr>
          <p:nvPr>
            <p:ph type="pic" idx="11"/>
          </p:nvPr>
        </p:nvSpPr>
        <p:spPr>
          <a:xfrm>
            <a:off x="6096000" y="0"/>
            <a:ext cx="6096000" cy="6858000"/>
          </a:xfrm>
          <a:prstGeom prst="rect">
            <a:avLst/>
          </a:prstGeom>
        </p:spPr>
        <p:txBody>
          <a:bodyPr/>
          <a:lstStyle/>
          <a:p>
            <a:r>
              <a:t>Click icon to add picture</a:t>
            </a:r>
          </a:p>
        </p:txBody>
      </p:sp>
      <p:sp>
        <p:nvSpPr>
          <p:cNvPr id="4" name="Picture Placeholder 3">
            <a:extLst>
              <a:ext uri="{FF2B5EF4-FFF2-40B4-BE49-F238E27FC236}">
                <a16:creationId xmlns:a16="http://schemas.microsoft.com/office/drawing/2014/main" id="{B76FA679-4F4F-2849-40BE-F59B3EF3AA6D}"/>
              </a:ext>
            </a:extLst>
          </p:cNvPr>
          <p:cNvSpPr>
            <a:spLocks noGrp="1"/>
          </p:cNvSpPr>
          <p:nvPr>
            <p:ph type="pic" idx="10"/>
          </p:nvPr>
        </p:nvSpPr>
        <p:spPr>
          <a:xfrm>
            <a:off x="0" y="0"/>
            <a:ext cx="6096000" cy="6858000"/>
          </a:xfrm>
          <a:prstGeom prst="rect">
            <a:avLst/>
          </a:prstGeom>
        </p:spPr>
        <p:txBody>
          <a:bodyPr/>
          <a:lstStyle/>
          <a:p>
            <a:r>
              <a:t>Click icon to add picture</a:t>
            </a:r>
          </a:p>
        </p:txBody>
      </p:sp>
      <p:sp>
        <p:nvSpPr>
          <p:cNvPr id="9" name="Straight Connector 8">
            <a:extLst>
              <a:ext uri="{FF2B5EF4-FFF2-40B4-BE49-F238E27FC236}">
                <a16:creationId xmlns:a16="http://schemas.microsoft.com/office/drawing/2014/main" id="{23A3DA83-FE40-4760-81CC-3BA86C3F46C2}"/>
              </a:ext>
            </a:extLst>
          </p:cNvPr>
          <p:cNvSpPr>
            <a:spLocks noGrp="1"/>
          </p:cNvSpPr>
          <p:nvPr/>
        </p:nvSpPr>
        <p:spPr>
          <a:xfrm>
            <a:off x="609600" y="1143000"/>
            <a:ext cx="54864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sp>
      <p:sp>
        <p:nvSpPr>
          <p:cNvPr id="10" name="TextBox 9">
            <a:extLst>
              <a:ext uri="{FF2B5EF4-FFF2-40B4-BE49-F238E27FC236}">
                <a16:creationId xmlns:a16="http://schemas.microsoft.com/office/drawing/2014/main" id="{CEC0B230-7C79-4452-7A35-FFC8546C7127}"/>
              </a:ext>
            </a:extLst>
          </p:cNvPr>
          <p:cNvSpPr>
            <a:spLocks noGrp="1"/>
          </p:cNvSpPr>
          <p:nvPr/>
        </p:nvSpPr>
        <p:spPr>
          <a:xfrm>
            <a:off x="609600" y="404336"/>
            <a:ext cx="2743200" cy="738664"/>
          </a:xfrm>
          <a:prstGeom prst="rect">
            <a:avLst/>
          </a:prstGeom>
          <a:noFill/>
        </p:spPr>
        <p:txBody>
          <a:bodyPr wrap="square">
            <a:spAutoFit/>
          </a:bodyPr>
          <a:lstStyle/>
          <a:p>
            <a:r>
              <a:rPr sz="1400">
                <a:solidFill>
                  <a:schemeClr val="tx1"/>
                </a:solidFill>
                <a:latin typeface="Inter 18pt 18pt"/>
                <a:ea typeface="Inter 18pt 18pt"/>
                <a:cs typeface="Inter 18pt 18pt"/>
              </a:rPr>
              <a:t>From Idea to Impact:</a:t>
            </a:r>
          </a:p>
          <a:p>
            <a:r>
              <a:rPr sz="1400">
                <a:solidFill>
                  <a:schemeClr val="tx1"/>
                </a:solidFill>
                <a:latin typeface="Inter 18pt 18pt"/>
                <a:ea typeface="Inter 18pt 18pt"/>
                <a:cs typeface="Inter 18pt 18pt"/>
              </a:rPr>
              <a:t>A Leader’s Guide to Rapid Prototyping with Replit</a:t>
            </a:r>
          </a:p>
        </p:txBody>
      </p:sp>
      <p:sp>
        <p:nvSpPr>
          <p:cNvPr id="2" name="TextBox 1">
            <a:extLst>
              <a:ext uri="{FF2B5EF4-FFF2-40B4-BE49-F238E27FC236}">
                <a16:creationId xmlns:a16="http://schemas.microsoft.com/office/drawing/2014/main" id="{D1BBD64F-A7BD-4D49-87BE-CB4752F783C8}"/>
              </a:ext>
            </a:extLst>
          </p:cNvPr>
          <p:cNvSpPr>
            <a:spLocks noGrp="1"/>
          </p:cNvSpPr>
          <p:nvPr/>
        </p:nvSpPr>
        <p:spPr>
          <a:xfrm>
            <a:off x="8839200" y="619780"/>
            <a:ext cx="2743200" cy="523220"/>
          </a:xfrm>
          <a:prstGeom prst="rect">
            <a:avLst/>
          </a:prstGeom>
          <a:noFill/>
        </p:spPr>
        <p:txBody>
          <a:bodyPr wrap="square">
            <a:spAutoFit/>
          </a:bodyPr>
          <a:lstStyle/>
          <a:p>
            <a:pPr algn="r">
              <a:buNone/>
            </a:pPr>
            <a:r>
              <a:rPr sz="1400">
                <a:solidFill>
                  <a:schemeClr val="bg1"/>
                </a:solidFill>
                <a:latin typeface="Inter 18pt 18pt"/>
                <a:ea typeface="Inter 18pt 18pt"/>
                <a:cs typeface="Inter 18pt 18pt"/>
              </a:rPr>
              <a:t>2/10 – LGH MA-16</a:t>
            </a:r>
          </a:p>
          <a:p>
            <a:pPr algn="r">
              <a:buNone/>
            </a:pPr>
            <a:r>
              <a:rPr sz="1400">
                <a:solidFill>
                  <a:schemeClr val="bg1"/>
                </a:solidFill>
                <a:latin typeface="Inter 18pt 18pt"/>
                <a:ea typeface="Inter 18pt 18pt"/>
                <a:cs typeface="Inter 18pt 18pt"/>
              </a:rPr>
              <a:t>Slide: </a:t>
            </a:r>
            <a:fld id="{761D701F-C7B9-A148-80A1-F9774801D0F4}" type="slidenum">
              <a:rPr sz="1400">
                <a:solidFill>
                  <a:schemeClr val="bg1"/>
                </a:solidFill>
                <a:latin typeface="Inter 18pt 18pt"/>
                <a:ea typeface="Inter 18pt 18pt"/>
                <a:cs typeface="Inter 18pt 18pt"/>
              </a:rPr>
              <a:t>‹#›</a:t>
            </a:fld>
            <a:endParaRPr sz="1400">
              <a:solidFill>
                <a:schemeClr val="bg1"/>
              </a:solidFill>
              <a:latin typeface="Inter 18pt 18pt"/>
              <a:ea typeface="Inter 18pt 18pt"/>
              <a:cs typeface="Inter 18pt 18pt"/>
            </a:endParaRPr>
          </a:p>
        </p:txBody>
      </p:sp>
      <p:sp>
        <p:nvSpPr>
          <p:cNvPr id="5" name="Straight Connector 4">
            <a:extLst>
              <a:ext uri="{FF2B5EF4-FFF2-40B4-BE49-F238E27FC236}">
                <a16:creationId xmlns:a16="http://schemas.microsoft.com/office/drawing/2014/main" id="{B3D1FFC4-2966-4F75-908D-650955790AA0}"/>
              </a:ext>
            </a:extLst>
          </p:cNvPr>
          <p:cNvSpPr>
            <a:spLocks noGrp="1"/>
          </p:cNvSpPr>
          <p:nvPr/>
        </p:nvSpPr>
        <p:spPr>
          <a:xfrm>
            <a:off x="6096000" y="1143000"/>
            <a:ext cx="548640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430B9-20CB-F5D2-6AC5-0E398CF08AD1}"/>
              </a:ext>
            </a:extLst>
          </p:cNvPr>
          <p:cNvSpPr>
            <a:spLocks noGrp="1"/>
          </p:cNvSpPr>
          <p:nvPr>
            <p:ph type="title"/>
          </p:nvPr>
        </p:nvSpPr>
        <p:spPr>
          <a:xfrm>
            <a:off x="838200" y="365125"/>
            <a:ext cx="10515600" cy="1325563"/>
          </a:xfrm>
          <a:prstGeom prst="rect">
            <a:avLst/>
          </a:prstGeom>
        </p:spPr>
        <p:txBody>
          <a:bodyPr/>
          <a:lstStyle/>
          <a:p>
            <a:r>
              <a:t>Click to edit Master title style</a:t>
            </a:r>
          </a:p>
        </p:txBody>
      </p:sp>
      <p:sp>
        <p:nvSpPr>
          <p:cNvPr id="3" name="Content Placeholder 2">
            <a:extLst>
              <a:ext uri="{FF2B5EF4-FFF2-40B4-BE49-F238E27FC236}">
                <a16:creationId xmlns:a16="http://schemas.microsoft.com/office/drawing/2014/main" id="{745CCE1B-347B-EF9B-7475-4B69FC50A66D}"/>
              </a:ext>
            </a:extLst>
          </p:cNvPr>
          <p:cNvSpPr>
            <a:spLocks noGrp="1"/>
          </p:cNvSpPr>
          <p:nvPr>
            <p:ph idx="1"/>
          </p:nvPr>
        </p:nvSpPr>
        <p:spPr>
          <a:xfrm>
            <a:off x="838200" y="1825625"/>
            <a:ext cx="10515600" cy="4351338"/>
          </a:xfrm>
          <a:prstGeom prst="rect">
            <a:avLst/>
          </a:prstGeo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69F99B9C-6489-11E6-B637-37D48950FDCD}"/>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5" name="Footer Placeholder 4">
            <a:extLst>
              <a:ext uri="{FF2B5EF4-FFF2-40B4-BE49-F238E27FC236}">
                <a16:creationId xmlns:a16="http://schemas.microsoft.com/office/drawing/2014/main" id="{89EC144E-9339-8BC6-BAAD-E06280C6A2BF}"/>
              </a:ext>
            </a:extLst>
          </p:cNvPr>
          <p:cNvSpPr>
            <a:spLocks noGrp="1"/>
          </p:cNvSpPr>
          <p:nvPr>
            <p:ph type="ftr" idx="11"/>
          </p:nvPr>
        </p:nvSpPr>
        <p:spPr>
          <a:xfrm>
            <a:off x="4038600" y="6356350"/>
            <a:ext cx="4114800" cy="365125"/>
          </a:xfrm>
          <a:prstGeom prst="rect">
            <a:avLst/>
          </a:prstGeom>
        </p:spPr>
        <p:txBody>
          <a:bodyPr/>
          <a:lstStyle/>
          <a:p>
            <a:endParaRPr/>
          </a:p>
        </p:txBody>
      </p:sp>
      <p:sp>
        <p:nvSpPr>
          <p:cNvPr id="6" name="Slide Number Placeholder 5">
            <a:extLst>
              <a:ext uri="{FF2B5EF4-FFF2-40B4-BE49-F238E27FC236}">
                <a16:creationId xmlns:a16="http://schemas.microsoft.com/office/drawing/2014/main" id="{6E0DB66C-FBDC-7590-15BB-388C55D11586}"/>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0B7D0-5DEE-9991-729D-7EDBD9489A5D}"/>
              </a:ext>
            </a:extLst>
          </p:cNvPr>
          <p:cNvSpPr>
            <a:spLocks noGrp="1"/>
          </p:cNvSpPr>
          <p:nvPr>
            <p:ph type="title"/>
          </p:nvPr>
        </p:nvSpPr>
        <p:spPr>
          <a:xfrm>
            <a:off x="831850" y="1709738"/>
            <a:ext cx="10515600" cy="2852737"/>
          </a:xfrm>
          <a:prstGeom prst="rect">
            <a:avLst/>
          </a:prstGeom>
        </p:spPr>
        <p:txBody>
          <a:bodyPr anchor="b"/>
          <a:lstStyle>
            <a:lvl1pPr>
              <a:buNone/>
              <a:defRPr sz="6000"/>
            </a:lvl1pPr>
          </a:lstStyle>
          <a:p>
            <a:r>
              <a:t>Click to edit Master title style</a:t>
            </a:r>
          </a:p>
        </p:txBody>
      </p:sp>
      <p:sp>
        <p:nvSpPr>
          <p:cNvPr id="3" name="Text Placeholder 2">
            <a:extLst>
              <a:ext uri="{FF2B5EF4-FFF2-40B4-BE49-F238E27FC236}">
                <a16:creationId xmlns:a16="http://schemas.microsoft.com/office/drawing/2014/main" id="{2251E544-BD83-6372-A5F1-B11C47D5565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buNone/>
            </a:pPr>
            <a:r>
              <a:t>Click to edit Master text styles</a:t>
            </a:r>
          </a:p>
        </p:txBody>
      </p:sp>
      <p:sp>
        <p:nvSpPr>
          <p:cNvPr id="4" name="Date Placeholder 3">
            <a:extLst>
              <a:ext uri="{FF2B5EF4-FFF2-40B4-BE49-F238E27FC236}">
                <a16:creationId xmlns:a16="http://schemas.microsoft.com/office/drawing/2014/main" id="{AA3447D3-C841-A9F1-ABD6-71C39818CA56}"/>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5" name="Footer Placeholder 4">
            <a:extLst>
              <a:ext uri="{FF2B5EF4-FFF2-40B4-BE49-F238E27FC236}">
                <a16:creationId xmlns:a16="http://schemas.microsoft.com/office/drawing/2014/main" id="{17B9C713-9E4D-B1DD-68BA-B9553CD8B24A}"/>
              </a:ext>
            </a:extLst>
          </p:cNvPr>
          <p:cNvSpPr>
            <a:spLocks noGrp="1"/>
          </p:cNvSpPr>
          <p:nvPr>
            <p:ph type="ftr" idx="11"/>
          </p:nvPr>
        </p:nvSpPr>
        <p:spPr>
          <a:xfrm>
            <a:off x="4038600" y="6356350"/>
            <a:ext cx="4114800" cy="365125"/>
          </a:xfrm>
          <a:prstGeom prst="rect">
            <a:avLst/>
          </a:prstGeom>
        </p:spPr>
        <p:txBody>
          <a:bodyPr/>
          <a:lstStyle/>
          <a:p>
            <a:endParaRPr/>
          </a:p>
        </p:txBody>
      </p:sp>
      <p:sp>
        <p:nvSpPr>
          <p:cNvPr id="6" name="Slide Number Placeholder 5">
            <a:extLst>
              <a:ext uri="{FF2B5EF4-FFF2-40B4-BE49-F238E27FC236}">
                <a16:creationId xmlns:a16="http://schemas.microsoft.com/office/drawing/2014/main" id="{C8655138-E613-CD5D-32A1-5B18FA8FEC3E}"/>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2734-F78E-D7BA-BE94-C80CA904E68E}"/>
              </a:ext>
            </a:extLst>
          </p:cNvPr>
          <p:cNvSpPr>
            <a:spLocks noGrp="1"/>
          </p:cNvSpPr>
          <p:nvPr>
            <p:ph type="title"/>
          </p:nvPr>
        </p:nvSpPr>
        <p:spPr>
          <a:xfrm>
            <a:off x="838200" y="365125"/>
            <a:ext cx="10515600" cy="1325563"/>
          </a:xfrm>
          <a:prstGeom prst="rect">
            <a:avLst/>
          </a:prstGeom>
        </p:spPr>
        <p:txBody>
          <a:bodyPr/>
          <a:lstStyle/>
          <a:p>
            <a:r>
              <a:t>Click to edit Master title style</a:t>
            </a:r>
          </a:p>
        </p:txBody>
      </p:sp>
      <p:sp>
        <p:nvSpPr>
          <p:cNvPr id="3" name="Content Placeholder 2">
            <a:extLst>
              <a:ext uri="{FF2B5EF4-FFF2-40B4-BE49-F238E27FC236}">
                <a16:creationId xmlns:a16="http://schemas.microsoft.com/office/drawing/2014/main" id="{39FEFC7B-0ECD-1184-C2CD-E6FD4334B3BC}"/>
              </a:ext>
            </a:extLst>
          </p:cNvPr>
          <p:cNvSpPr>
            <a:spLocks noGrp="1"/>
          </p:cNvSpPr>
          <p:nvPr>
            <p:ph idx="1"/>
          </p:nvPr>
        </p:nvSpPr>
        <p:spPr>
          <a:xfrm>
            <a:off x="838200" y="1825625"/>
            <a:ext cx="5181600" cy="4351338"/>
          </a:xfrm>
          <a:prstGeom prst="rect">
            <a:avLst/>
          </a:prstGeo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Content Placeholder 3">
            <a:extLst>
              <a:ext uri="{FF2B5EF4-FFF2-40B4-BE49-F238E27FC236}">
                <a16:creationId xmlns:a16="http://schemas.microsoft.com/office/drawing/2014/main" id="{A9222513-CADF-1A82-E80F-386507C3A1DF}"/>
              </a:ext>
            </a:extLst>
          </p:cNvPr>
          <p:cNvSpPr>
            <a:spLocks noGrp="1"/>
          </p:cNvSpPr>
          <p:nvPr>
            <p:ph idx="2"/>
          </p:nvPr>
        </p:nvSpPr>
        <p:spPr>
          <a:xfrm>
            <a:off x="6172200" y="1825625"/>
            <a:ext cx="5181600" cy="4351338"/>
          </a:xfrm>
          <a:prstGeom prst="rect">
            <a:avLst/>
          </a:prstGeo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5" name="Date Placeholder 4">
            <a:extLst>
              <a:ext uri="{FF2B5EF4-FFF2-40B4-BE49-F238E27FC236}">
                <a16:creationId xmlns:a16="http://schemas.microsoft.com/office/drawing/2014/main" id="{9D25B344-80C9-5BFD-7C6C-91058C3BB3B4}"/>
              </a:ext>
            </a:extLst>
          </p:cNvPr>
          <p:cNvSpPr>
            <a:spLocks noGrp="1"/>
          </p:cNvSpPr>
          <p:nvPr>
            <p:ph type="dt" idx="10"/>
          </p:nvPr>
        </p:nvSpPr>
        <p:spPr>
          <a:xfrm>
            <a:off x="838200" y="6356350"/>
            <a:ext cx="2743200" cy="365125"/>
          </a:xfrm>
          <a:prstGeom prst="rect">
            <a:avLst/>
          </a:prstGeom>
        </p:spPr>
        <p:txBody>
          <a:bodyPr/>
          <a:lstStyle/>
          <a:p>
            <a:fld id="{0E89E354-2116-F74D-AD0A-3532E1E8DE26}" type="datetimeFigureOut">
              <a:t>8/3/26</a:t>
            </a:fld>
            <a:endParaRPr/>
          </a:p>
        </p:txBody>
      </p:sp>
      <p:sp>
        <p:nvSpPr>
          <p:cNvPr id="6" name="Footer Placeholder 5">
            <a:extLst>
              <a:ext uri="{FF2B5EF4-FFF2-40B4-BE49-F238E27FC236}">
                <a16:creationId xmlns:a16="http://schemas.microsoft.com/office/drawing/2014/main" id="{21D88751-D2C7-8919-3ED9-A56CB5453247}"/>
              </a:ext>
            </a:extLst>
          </p:cNvPr>
          <p:cNvSpPr>
            <a:spLocks noGrp="1"/>
          </p:cNvSpPr>
          <p:nvPr>
            <p:ph type="ftr" idx="11"/>
          </p:nvPr>
        </p:nvSpPr>
        <p:spPr>
          <a:xfrm>
            <a:off x="4038600" y="6356350"/>
            <a:ext cx="4114800" cy="365125"/>
          </a:xfrm>
          <a:prstGeom prst="rect">
            <a:avLst/>
          </a:prstGeom>
        </p:spPr>
        <p:txBody>
          <a:bodyPr/>
          <a:lstStyle/>
          <a:p>
            <a:endParaRPr/>
          </a:p>
        </p:txBody>
      </p:sp>
      <p:sp>
        <p:nvSpPr>
          <p:cNvPr id="7" name="Slide Number Placeholder 6">
            <a:extLst>
              <a:ext uri="{FF2B5EF4-FFF2-40B4-BE49-F238E27FC236}">
                <a16:creationId xmlns:a16="http://schemas.microsoft.com/office/drawing/2014/main" id="{4B3FC84C-5100-4D23-D6E5-5FFE54DDA37D}"/>
              </a:ext>
            </a:extLst>
          </p:cNvPr>
          <p:cNvSpPr>
            <a:spLocks noGrp="1"/>
          </p:cNvSpPr>
          <p:nvPr>
            <p:ph type="sldNum" idx="12"/>
          </p:nvPr>
        </p:nvSpPr>
        <p:spPr>
          <a:xfrm>
            <a:off x="8610600" y="6356350"/>
            <a:ext cx="2743200" cy="365125"/>
          </a:xfrm>
          <a:prstGeom prst="rect">
            <a:avLst/>
          </a:prstGeom>
        </p:spPr>
        <p:txBody>
          <a:bodyPr/>
          <a:lstStyle/>
          <a:p>
            <a:fld id="{1C1C69C0-E210-FC44-8512-ECD029CE9B19}"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2112" userDrawn="1">
          <p15:clr>
            <a:srgbClr val="F26B43"/>
          </p15:clr>
        </p15:guide>
        <p15:guide id="5" pos="5568" userDrawn="1">
          <p15:clr>
            <a:srgbClr val="F26B43"/>
          </p15:clr>
        </p15:guide>
        <p15:guide id="6" pos="7296" userDrawn="1">
          <p15:clr>
            <a:srgbClr val="F26B43"/>
          </p15:clr>
        </p15:guide>
        <p15:guide id="7" orient="horz" pos="4032" userDrawn="1">
          <p15:clr>
            <a:srgbClr val="F26B43"/>
          </p15:clr>
        </p15:guide>
        <p15:guide id="8" orient="horz" pos="7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3429000"/>
            <a:ext cx="10972800" cy="3139321"/>
          </a:xfrm>
          <a:prstGeom prst="rect">
            <a:avLst/>
          </a:prstGeom>
          <a:noFill/>
        </p:spPr>
        <p:txBody>
          <a:bodyPr wrap="square">
            <a:spAutoFit/>
          </a:bodyPr>
          <a:lstStyle/>
          <a:p>
            <a:pPr algn="ctr">
              <a:buNone/>
            </a:pPr>
            <a:endParaRPr/>
          </a:p>
        </p:txBody>
      </p:sp>
      <p:pic>
        <p:nvPicPr>
          <p:cNvPr id="9" name="Picture 7"/>
          <p:cNvPicPr>
            <a:picLocks noChangeAspect="1"/>
          </p:cNvPicPr>
          <p:nvPr/>
        </p:nvPicPr>
        <p:blipFill>
          <a:blip r:embed="rId3"/>
          <a:srcRect t="8494" b="8494"/>
          <a:stretch>
            <a:fillRect/>
          </a:stretch>
        </p:blipFill>
        <p:spPr>
          <a:xfrm>
            <a:off x="0" y="1162050"/>
            <a:ext cx="12192000" cy="5695950"/>
          </a:xfrm>
          <a:prstGeom prst="rect">
            <a:avLst/>
          </a:prstGeom>
        </p:spPr>
      </p:pic>
      <p:sp>
        <p:nvSpPr>
          <p:cNvPr id="5" name="image-slide-title">
            <a:extLst>
              <a:ext uri="{FF2B5EF4-FFF2-40B4-BE49-F238E27FC236}">
                <a16:creationId xmlns:a16="http://schemas.microsoft.com/office/drawing/2014/main" id="{7E39E819-2812-45A1-8089-B52F898A84FF}"/>
              </a:ext>
            </a:extLst>
          </p:cNvPr>
          <p:cNvSpPr>
            <a:spLocks noGrp="1"/>
          </p:cNvSpPr>
          <p:nvPr/>
        </p:nvSpPr>
        <p:spPr>
          <a:xfrm>
            <a:off x="685800" y="2209800"/>
            <a:ext cx="6572250" cy="2514600"/>
          </a:xfrm>
          <a:prstGeom prst="rect">
            <a:avLst/>
          </a:prstGeom>
          <a:noFill/>
          <a:ln w="0">
            <a:noFill/>
            <a:prstDash val="solid"/>
          </a:ln>
        </p:spPr>
        <p:txBody>
          <a:bodyPr wrap="square" lIns="0" tIns="0" rIns="0" bIns="0" anchor="t">
            <a:noAutofit/>
          </a:bodyPr>
          <a:lstStyle/>
          <a:p>
            <a:pPr algn="l">
              <a:lnSpc>
                <a:spcPct val="88000"/>
              </a:lnSpc>
              <a:buNone/>
              <a:defRPr sz="5250" b="1">
                <a:solidFill>
                  <a:srgbClr val="F8F9F7"/>
                </a:solidFill>
                <a:latin typeface="Inter SemiBold"/>
                <a:ea typeface="Inter SemiBold"/>
                <a:cs typeface="Inter SemiBold"/>
              </a:defRPr>
            </a:pPr>
            <a:r>
              <a:rPr sz="5250" b="1">
                <a:solidFill>
                  <a:srgbClr val="F8F9F7"/>
                </a:solidFill>
                <a:latin typeface="Inter SemiBold"/>
                <a:ea typeface="Inter SemiBold"/>
                <a:cs typeface="Inter SemiBold"/>
              </a:rPr>
              <a:t>GET HIRED.</a:t>
            </a:r>
          </a:p>
          <a:p>
            <a:pPr algn="l">
              <a:lnSpc>
                <a:spcPct val="88000"/>
              </a:lnSpc>
              <a:buNone/>
              <a:defRPr sz="5250" b="1">
                <a:solidFill>
                  <a:srgbClr val="F8F9F7"/>
                </a:solidFill>
                <a:latin typeface="Inter SemiBold"/>
                <a:ea typeface="Inter SemiBold"/>
                <a:cs typeface="Inter SemiBold"/>
              </a:defRPr>
            </a:pPr>
            <a:r>
              <a:rPr sz="5250" b="1">
                <a:solidFill>
                  <a:srgbClr val="F8F9F7"/>
                </a:solidFill>
                <a:latin typeface="Inter SemiBold"/>
                <a:ea typeface="Inter SemiBold"/>
                <a:cs typeface="Inter SemiBold"/>
              </a:rPr>
              <a:t>WORK SMARTER.</a:t>
            </a:r>
          </a:p>
          <a:p>
            <a:pPr algn="l">
              <a:lnSpc>
                <a:spcPct val="88000"/>
              </a:lnSpc>
              <a:buNone/>
              <a:defRPr sz="5250" b="1">
                <a:solidFill>
                  <a:srgbClr val="F8F9F7"/>
                </a:solidFill>
                <a:latin typeface="Inter SemiBold"/>
                <a:ea typeface="Inter SemiBold"/>
                <a:cs typeface="Inter SemiBold"/>
              </a:defRPr>
            </a:pPr>
            <a:r>
              <a:rPr sz="5250" b="1">
                <a:solidFill>
                  <a:srgbClr val="F8F9F7"/>
                </a:solidFill>
                <a:latin typeface="Inter SemiBold"/>
                <a:ea typeface="Inter SemiBold"/>
                <a:cs typeface="Inter SemiBold"/>
              </a:rPr>
              <a:t>STAY HUMAN.</a:t>
            </a:r>
          </a:p>
        </p:txBody>
      </p:sp>
      <p:sp>
        <p:nvSpPr>
          <p:cNvPr id="6" name="Straight Connector 5">
            <a:extLst>
              <a:ext uri="{FF2B5EF4-FFF2-40B4-BE49-F238E27FC236}">
                <a16:creationId xmlns:a16="http://schemas.microsoft.com/office/drawing/2014/main" id="{AAF587C3-48C5-42B4-9CDD-A82622BBF71D}"/>
              </a:ext>
            </a:extLst>
          </p:cNvPr>
          <p:cNvSpPr>
            <a:spLocks noGrp="1"/>
          </p:cNvSpPr>
          <p:nvPr/>
        </p:nvSpPr>
        <p:spPr>
          <a:xfrm>
            <a:off x="723900" y="5162550"/>
            <a:ext cx="3162300" cy="0"/>
          </a:xfrm>
          <a:prstGeom prst="line">
            <a:avLst/>
          </a:prstGeom>
          <a:noFill/>
          <a:ln w="47625">
            <a:solidFill>
              <a:srgbClr val="FF9B3D"/>
            </a:solidFill>
            <a:prstDash val="solid"/>
          </a:ln>
        </p:spPr>
        <p:txBody>
          <a:bodyPr/>
          <a:lstStyle/>
          <a:p>
            <a:endParaRPr/>
          </a:p>
        </p:txBody>
      </p:sp>
    </p:spTree>
    <p:extLst>
      <p:ext uri="{BB962C8B-B14F-4D97-AF65-F5344CB8AC3E}">
        <p14:creationId xmlns:p14="http://schemas.microsoft.com/office/powerpoint/2010/main" val="1021532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350" b="1">
                <a:solidFill>
                  <a:srgbClr val="F8F9F7"/>
                </a:solidFill>
                <a:latin typeface="Inter SemiBold"/>
                <a:ea typeface="Inter SemiBold"/>
                <a:cs typeface="Inter SemiBold"/>
              </a:defRPr>
            </a:pPr>
            <a:r>
              <a:rPr sz="4350" b="1">
                <a:solidFill>
                  <a:srgbClr val="F8F9F7"/>
                </a:solidFill>
                <a:latin typeface="Inter SemiBold"/>
                <a:ea typeface="Inter SemiBold"/>
                <a:cs typeface="Inter SemiBold"/>
              </a:rPr>
              <a:t>SPECIFIC WINS.</a:t>
            </a:r>
          </a:p>
        </p:txBody>
      </p:sp>
      <p:sp>
        <p:nvSpPr>
          <p:cNvPr id="4" name="Rectangle 3">
            <a:extLst>
              <a:ext uri="{FF2B5EF4-FFF2-40B4-BE49-F238E27FC236}">
                <a16:creationId xmlns:a16="http://schemas.microsoft.com/office/drawing/2014/main" id="{24C6096C-47D7-47B0-96B6-70BA593968C0}"/>
              </a:ext>
            </a:extLst>
          </p:cNvPr>
          <p:cNvSpPr>
            <a:spLocks noGrp="1"/>
          </p:cNvSpPr>
          <p:nvPr/>
        </p:nvSpPr>
        <p:spPr>
          <a:xfrm>
            <a:off x="762000" y="2609850"/>
            <a:ext cx="438150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AAB2BF"/>
                </a:solidFill>
                <a:latin typeface="Inter SemiBold"/>
                <a:ea typeface="Inter SemiBold"/>
                <a:cs typeface="Inter SemiBold"/>
              </a:defRPr>
            </a:pPr>
            <a:r>
              <a:rPr sz="1275" b="1">
                <a:solidFill>
                  <a:srgbClr val="AAB2BF"/>
                </a:solidFill>
                <a:latin typeface="Inter SemiBold"/>
                <a:ea typeface="Inter SemiBold"/>
                <a:cs typeface="Inter SemiBold"/>
              </a:rPr>
              <a:t>VAGUE</a:t>
            </a:r>
          </a:p>
        </p:txBody>
      </p:sp>
      <p:sp>
        <p:nvSpPr>
          <p:cNvPr id="5" name="Rectangle 4">
            <a:extLst>
              <a:ext uri="{FF2B5EF4-FFF2-40B4-BE49-F238E27FC236}">
                <a16:creationId xmlns:a16="http://schemas.microsoft.com/office/drawing/2014/main" id="{6F922E76-4F2B-49DC-BD20-C60EF31E862F}"/>
              </a:ext>
            </a:extLst>
          </p:cNvPr>
          <p:cNvSpPr>
            <a:spLocks noGrp="1"/>
          </p:cNvSpPr>
          <p:nvPr/>
        </p:nvSpPr>
        <p:spPr>
          <a:xfrm>
            <a:off x="762000" y="3219450"/>
            <a:ext cx="4476750" cy="1143000"/>
          </a:xfrm>
          <a:prstGeom prst="rect">
            <a:avLst/>
          </a:prstGeom>
          <a:noFill/>
          <a:ln w="0">
            <a:noFill/>
            <a:prstDash val="solid"/>
          </a:ln>
        </p:spPr>
        <p:txBody>
          <a:bodyPr wrap="square" lIns="0" tIns="0" rIns="0" bIns="0" anchor="t">
            <a:noAutofit/>
          </a:bodyPr>
          <a:lstStyle/>
          <a:p>
            <a:pPr algn="l">
              <a:lnSpc>
                <a:spcPct val="100000"/>
              </a:lnSpc>
              <a:buNone/>
              <a:defRPr sz="2325" b="0">
                <a:solidFill>
                  <a:srgbClr val="AAB2BF"/>
                </a:solidFill>
                <a:latin typeface="Inter"/>
                <a:ea typeface="Inter"/>
                <a:cs typeface="Inter"/>
              </a:defRPr>
            </a:pPr>
            <a:r>
              <a:rPr sz="2325" b="0">
                <a:solidFill>
                  <a:srgbClr val="AAB2BF"/>
                </a:solidFill>
                <a:latin typeface="Inter"/>
                <a:ea typeface="Inter"/>
                <a:cs typeface="Inter"/>
              </a:rPr>
              <a:t>“Helped with a student</a:t>
            </a:r>
          </a:p>
          <a:p>
            <a:pPr algn="l">
              <a:lnSpc>
                <a:spcPct val="100000"/>
              </a:lnSpc>
              <a:buNone/>
              <a:defRPr sz="2325" b="0">
                <a:solidFill>
                  <a:srgbClr val="AAB2BF"/>
                </a:solidFill>
                <a:latin typeface="Inter"/>
                <a:ea typeface="Inter"/>
                <a:cs typeface="Inter"/>
              </a:defRPr>
            </a:pPr>
            <a:r>
              <a:rPr sz="2325" b="0">
                <a:solidFill>
                  <a:srgbClr val="AAB2BF"/>
                </a:solidFill>
                <a:latin typeface="Inter"/>
                <a:ea typeface="Inter"/>
                <a:cs typeface="Inter"/>
              </a:rPr>
              <a:t>organization event.”</a:t>
            </a:r>
          </a:p>
        </p:txBody>
      </p:sp>
      <p:sp>
        <p:nvSpPr>
          <p:cNvPr id="6" name="Straight Connector 5">
            <a:extLst>
              <a:ext uri="{FF2B5EF4-FFF2-40B4-BE49-F238E27FC236}">
                <a16:creationId xmlns:a16="http://schemas.microsoft.com/office/drawing/2014/main" id="{C4E3BBCD-84E5-4F15-8F7E-CF0E4E342C07}"/>
              </a:ext>
            </a:extLst>
          </p:cNvPr>
          <p:cNvSpPr>
            <a:spLocks noGrp="1"/>
          </p:cNvSpPr>
          <p:nvPr/>
        </p:nvSpPr>
        <p:spPr>
          <a:xfrm>
            <a:off x="6096000" y="2400300"/>
            <a:ext cx="0" cy="3124200"/>
          </a:xfrm>
          <a:prstGeom prst="line">
            <a:avLst/>
          </a:prstGeom>
          <a:noFill/>
          <a:ln w="9525">
            <a:solidFill>
              <a:srgbClr val="F8F9F7">
                <a:alpha val="55000"/>
              </a:srgbClr>
            </a:solidFill>
            <a:prstDash val="solid"/>
          </a:ln>
        </p:spPr>
        <p:txBody>
          <a:bodyPr/>
          <a:lstStyle/>
          <a:p>
            <a:endParaRPr/>
          </a:p>
        </p:txBody>
      </p:sp>
      <p:sp>
        <p:nvSpPr>
          <p:cNvPr id="7" name="Rectangle 6">
            <a:extLst>
              <a:ext uri="{FF2B5EF4-FFF2-40B4-BE49-F238E27FC236}">
                <a16:creationId xmlns:a16="http://schemas.microsoft.com/office/drawing/2014/main" id="{523E4874-91E7-47D6-BF2A-12DEF626096C}"/>
              </a:ext>
            </a:extLst>
          </p:cNvPr>
          <p:cNvSpPr>
            <a:spLocks noGrp="1"/>
          </p:cNvSpPr>
          <p:nvPr/>
        </p:nvSpPr>
        <p:spPr>
          <a:xfrm>
            <a:off x="6724650" y="2609850"/>
            <a:ext cx="438150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42D3FF"/>
                </a:solidFill>
                <a:latin typeface="Inter SemiBold"/>
                <a:ea typeface="Inter SemiBold"/>
                <a:cs typeface="Inter SemiBold"/>
              </a:defRPr>
            </a:pPr>
            <a:r>
              <a:rPr sz="1275" b="1">
                <a:solidFill>
                  <a:srgbClr val="42D3FF"/>
                </a:solidFill>
                <a:latin typeface="Inter SemiBold"/>
                <a:ea typeface="Inter SemiBold"/>
                <a:cs typeface="Inter SemiBold"/>
              </a:rPr>
              <a:t>DEFENSIBLE</a:t>
            </a:r>
          </a:p>
        </p:txBody>
      </p:sp>
      <p:sp>
        <p:nvSpPr>
          <p:cNvPr id="8" name="Rectangle 7">
            <a:extLst>
              <a:ext uri="{FF2B5EF4-FFF2-40B4-BE49-F238E27FC236}">
                <a16:creationId xmlns:a16="http://schemas.microsoft.com/office/drawing/2014/main" id="{9132E588-5F6F-4574-AACD-46640CA4A7CC}"/>
              </a:ext>
            </a:extLst>
          </p:cNvPr>
          <p:cNvSpPr>
            <a:spLocks noGrp="1"/>
          </p:cNvSpPr>
          <p:nvPr/>
        </p:nvSpPr>
        <p:spPr>
          <a:xfrm>
            <a:off x="6724650" y="3219450"/>
            <a:ext cx="4476750" cy="1981200"/>
          </a:xfrm>
          <a:prstGeom prst="rect">
            <a:avLst/>
          </a:prstGeom>
          <a:noFill/>
          <a:ln w="0">
            <a:noFill/>
            <a:prstDash val="solid"/>
          </a:ln>
        </p:spPr>
        <p:txBody>
          <a:bodyPr wrap="square" lIns="0" tIns="0" rIns="0" bIns="0" anchor="t">
            <a:noAutofit/>
          </a:bodyPr>
          <a:lstStyle/>
          <a:p>
            <a:pPr algn="l">
              <a:lnSpc>
                <a:spcPct val="102000"/>
              </a:lnSpc>
              <a:buNone/>
              <a:defRPr sz="2100" b="1">
                <a:solidFill>
                  <a:srgbClr val="F8F9F7"/>
                </a:solidFill>
                <a:latin typeface="Inter SemiBold"/>
                <a:ea typeface="Inter SemiBold"/>
                <a:cs typeface="Inter SemiBold"/>
              </a:defRPr>
            </a:pPr>
            <a:r>
              <a:rPr sz="2100" b="1">
                <a:solidFill>
                  <a:srgbClr val="F8F9F7"/>
                </a:solidFill>
                <a:latin typeface="Inter SemiBold"/>
                <a:ea typeface="Inter SemiBold"/>
                <a:cs typeface="Inter SemiBold"/>
              </a:rPr>
              <a:t>Coordinated registration for 200 attendees—closing coverage gaps and cutting check-in from five minutes to two.</a:t>
            </a:r>
          </a:p>
        </p:txBody>
      </p:sp>
    </p:spTree>
    <p:extLst>
      <p:ext uri="{BB962C8B-B14F-4D97-AF65-F5344CB8AC3E}">
        <p14:creationId xmlns:p14="http://schemas.microsoft.com/office/powerpoint/2010/main" val="1021532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2076450"/>
            <a:ext cx="10972800" cy="2103120"/>
          </a:xfrm>
          <a:prstGeom prst="rect">
            <a:avLst/>
          </a:prstGeom>
          <a:noFill/>
          <a:ln w="0">
            <a:noFill/>
            <a:prstDash val="solid"/>
          </a:ln>
        </p:spPr>
        <p:txBody>
          <a:bodyPr wrap="square" lIns="0" tIns="0" rIns="0" bIns="0" anchor="t">
            <a:noAutofit/>
          </a:bodyPr>
          <a:lstStyle/>
          <a:p>
            <a:pPr marL="0" marR="0" lvl="0" indent="0" algn="l" defTabSz="914400">
              <a:lnSpc>
                <a:spcPct val="92000"/>
              </a:lnSpc>
              <a:spcBef>
                <a:spcPts val="0"/>
              </a:spcBef>
              <a:spcAft>
                <a:spcPts val="0"/>
              </a:spcAft>
              <a:buClrTx/>
              <a:buSzTx/>
              <a:buFontTx/>
              <a:buNone/>
              <a:defRPr sz="3450" b="1">
                <a:solidFill>
                  <a:srgbClr val="F8F9F7"/>
                </a:solidFill>
                <a:latin typeface="Inter SemiBold"/>
                <a:ea typeface="Inter SemiBold"/>
                <a:cs typeface="Inter SemiBold"/>
              </a:defRPr>
            </a:pPr>
            <a:r>
              <a:rPr sz="3450" b="1" i="0" u="none" cap="none">
                <a:ln>
                  <a:noFill/>
                </a:ln>
                <a:solidFill>
                  <a:srgbClr val="F8F9F7"/>
                </a:solidFill>
                <a:latin typeface="Inter SemiBold"/>
                <a:ea typeface="Inter SemiBold"/>
                <a:cs typeface="Inter SemiBold"/>
              </a:rPr>
              <a:t>MAKE THE MATCH OBVIOUS—FOR ATS AND PEOPLE.</a:t>
            </a:r>
          </a:p>
        </p:txBody>
      </p:sp>
      <p:sp>
        <p:nvSpPr>
          <p:cNvPr id="4" name="Rectangle 3">
            <a:extLst>
              <a:ext uri="{FF2B5EF4-FFF2-40B4-BE49-F238E27FC236}">
                <a16:creationId xmlns:a16="http://schemas.microsoft.com/office/drawing/2014/main" id="{2BEBE8B2-84BE-43E0-A05E-7ADF325EA204}"/>
              </a:ext>
            </a:extLst>
          </p:cNvPr>
          <p:cNvSpPr>
            <a:spLocks noGrp="1"/>
          </p:cNvSpPr>
          <p:nvPr/>
        </p:nvSpPr>
        <p:spPr>
          <a:xfrm>
            <a:off x="762000" y="1657350"/>
            <a:ext cx="2857500" cy="3048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350" b="1">
                <a:solidFill>
                  <a:srgbClr val="42D3FF"/>
                </a:solidFill>
                <a:latin typeface="Inter SemiBold"/>
                <a:ea typeface="Inter SemiBold"/>
                <a:cs typeface="Inter SemiBold"/>
              </a:defRPr>
            </a:pPr>
            <a:r>
              <a:rPr sz="1350" b="1" i="0" u="none" cap="none">
                <a:ln>
                  <a:noFill/>
                </a:ln>
                <a:solidFill>
                  <a:srgbClr val="42D3FF"/>
                </a:solidFill>
                <a:latin typeface="Inter SemiBold"/>
                <a:ea typeface="Inter SemiBold"/>
                <a:cs typeface="Inter SemiBold"/>
              </a:rPr>
              <a:t>APPLICATION TAILORING</a:t>
            </a:r>
          </a:p>
        </p:txBody>
      </p:sp>
      <p:sp>
        <p:nvSpPr>
          <p:cNvPr id="5" name="Rectangle 4">
            <a:extLst>
              <a:ext uri="{FF2B5EF4-FFF2-40B4-BE49-F238E27FC236}">
                <a16:creationId xmlns:a16="http://schemas.microsoft.com/office/drawing/2014/main" id="{EDB684D8-EBC3-47B0-A71D-DBDB883D1D1F}"/>
              </a:ext>
            </a:extLst>
          </p:cNvPr>
          <p:cNvSpPr>
            <a:spLocks noGrp="1"/>
          </p:cNvSpPr>
          <p:nvPr/>
        </p:nvSpPr>
        <p:spPr>
          <a:xfrm>
            <a:off x="762000" y="3219450"/>
            <a:ext cx="4476750" cy="3810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650" b="1">
                <a:solidFill>
                  <a:srgbClr val="AAB2BF"/>
                </a:solidFill>
                <a:latin typeface="Inter SemiBold"/>
                <a:ea typeface="Inter SemiBold"/>
                <a:cs typeface="Inter SemiBold"/>
              </a:defRPr>
            </a:pPr>
            <a:r>
              <a:rPr sz="1650" b="1" i="0" u="none" cap="none">
                <a:ln>
                  <a:noFill/>
                </a:ln>
                <a:solidFill>
                  <a:srgbClr val="AAB2BF"/>
                </a:solidFill>
                <a:latin typeface="Inter SemiBold"/>
                <a:ea typeface="Inter SemiBold"/>
                <a:cs typeface="Inter SemiBold"/>
              </a:rPr>
              <a:t>AI READS THE ROLE</a:t>
            </a:r>
          </a:p>
        </p:txBody>
      </p:sp>
      <p:sp>
        <p:nvSpPr>
          <p:cNvPr id="6" name="Rectangle 5">
            <a:extLst>
              <a:ext uri="{FF2B5EF4-FFF2-40B4-BE49-F238E27FC236}">
                <a16:creationId xmlns:a16="http://schemas.microsoft.com/office/drawing/2014/main" id="{6B789DDD-D47C-4BA6-9CB5-5E6405EE3BA0}"/>
              </a:ext>
            </a:extLst>
          </p:cNvPr>
          <p:cNvSpPr>
            <a:spLocks noGrp="1"/>
          </p:cNvSpPr>
          <p:nvPr/>
        </p:nvSpPr>
        <p:spPr>
          <a:xfrm>
            <a:off x="762000" y="3848100"/>
            <a:ext cx="4476750" cy="146685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Extract required skills + tools</a:t>
            </a:r>
          </a:p>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Find repeated keywords</a:t>
            </a:r>
          </a:p>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Separate must-haves from preferences</a:t>
            </a:r>
          </a:p>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Flag missing evidence</a:t>
            </a:r>
          </a:p>
        </p:txBody>
      </p:sp>
      <p:sp>
        <p:nvSpPr>
          <p:cNvPr id="7" name="Straight Connector 6">
            <a:extLst>
              <a:ext uri="{FF2B5EF4-FFF2-40B4-BE49-F238E27FC236}">
                <a16:creationId xmlns:a16="http://schemas.microsoft.com/office/drawing/2014/main" id="{FAE65CDD-E1B0-4554-9359-F730F66FFEA7}"/>
              </a:ext>
            </a:extLst>
          </p:cNvPr>
          <p:cNvSpPr>
            <a:spLocks noGrp="1"/>
          </p:cNvSpPr>
          <p:nvPr/>
        </p:nvSpPr>
        <p:spPr>
          <a:xfrm>
            <a:off x="6096000" y="3028950"/>
            <a:ext cx="0" cy="2628900"/>
          </a:xfrm>
          <a:prstGeom prst="line">
            <a:avLst/>
          </a:prstGeom>
          <a:noFill/>
          <a:ln w="9525">
            <a:solidFill>
              <a:srgbClr val="F8F9F7">
                <a:alpha val="55000"/>
              </a:srgbClr>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8" name="Rectangle 7">
            <a:extLst>
              <a:ext uri="{FF2B5EF4-FFF2-40B4-BE49-F238E27FC236}">
                <a16:creationId xmlns:a16="http://schemas.microsoft.com/office/drawing/2014/main" id="{36764EF8-664A-4109-B240-E4134BC38444}"/>
              </a:ext>
            </a:extLst>
          </p:cNvPr>
          <p:cNvSpPr>
            <a:spLocks noGrp="1"/>
          </p:cNvSpPr>
          <p:nvPr/>
        </p:nvSpPr>
        <p:spPr>
          <a:xfrm>
            <a:off x="6724650" y="3219450"/>
            <a:ext cx="4476750" cy="3810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650" b="1">
                <a:solidFill>
                  <a:srgbClr val="FF9B3D"/>
                </a:solidFill>
                <a:latin typeface="Inter SemiBold"/>
                <a:ea typeface="Inter SemiBold"/>
                <a:cs typeface="Inter SemiBold"/>
              </a:defRPr>
            </a:pPr>
            <a:r>
              <a:rPr sz="1650" b="1" i="0" u="none" cap="none">
                <a:ln>
                  <a:noFill/>
                </a:ln>
                <a:solidFill>
                  <a:srgbClr val="FF9B3D"/>
                </a:solidFill>
                <a:latin typeface="Inter SemiBold"/>
                <a:ea typeface="Inter SemiBold"/>
                <a:cs typeface="Inter SemiBold"/>
              </a:rPr>
              <a:t>YOU TAILOR THE APPLICATION</a:t>
            </a:r>
          </a:p>
        </p:txBody>
      </p:sp>
      <p:sp>
        <p:nvSpPr>
          <p:cNvPr id="9" name="Rectangle 8">
            <a:extLst>
              <a:ext uri="{FF2B5EF4-FFF2-40B4-BE49-F238E27FC236}">
                <a16:creationId xmlns:a16="http://schemas.microsoft.com/office/drawing/2014/main" id="{F09A65CB-6600-435D-96F5-CD70A806830F}"/>
              </a:ext>
            </a:extLst>
          </p:cNvPr>
          <p:cNvSpPr>
            <a:spLocks noGrp="1"/>
          </p:cNvSpPr>
          <p:nvPr/>
        </p:nvSpPr>
        <p:spPr>
          <a:xfrm>
            <a:off x="6724650" y="3848100"/>
            <a:ext cx="4476750" cy="146685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Match only truthful experience</a:t>
            </a:r>
          </a:p>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Mirror the employer’s language</a:t>
            </a:r>
          </a:p>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Rewrite relevant résumé bullets</a:t>
            </a:r>
          </a:p>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Draft a specific cover letter</a:t>
            </a:r>
          </a:p>
        </p:txBody>
      </p:sp>
      <p:sp>
        <p:nvSpPr>
          <p:cNvPr id="10" name="Rectangle 9">
            <a:extLst>
              <a:ext uri="{FF2B5EF4-FFF2-40B4-BE49-F238E27FC236}">
                <a16:creationId xmlns:a16="http://schemas.microsoft.com/office/drawing/2014/main" id="{06B6D4C3-A0A6-4775-BAFC-0F1A1E895103}"/>
              </a:ext>
            </a:extLst>
          </p:cNvPr>
          <p:cNvSpPr>
            <a:spLocks noGrp="1"/>
          </p:cNvSpPr>
          <p:nvPr/>
        </p:nvSpPr>
        <p:spPr>
          <a:xfrm>
            <a:off x="762000" y="5905500"/>
            <a:ext cx="10477500" cy="28575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1">
                <a:solidFill>
                  <a:srgbClr val="F8F9F7"/>
                </a:solidFill>
                <a:latin typeface="Inter SemiBold"/>
                <a:ea typeface="Inter SemiBold"/>
                <a:cs typeface="Inter SemiBold"/>
              </a:defRPr>
            </a:pPr>
            <a:r>
              <a:rPr sz="1500" b="1" i="0" u="none" cap="none">
                <a:ln>
                  <a:noFill/>
                </a:ln>
                <a:solidFill>
                  <a:srgbClr val="F8F9F7"/>
                </a:solidFill>
                <a:latin typeface="Inter SemiBold"/>
                <a:ea typeface="Inter SemiBold"/>
                <a:cs typeface="Inter SemiBold"/>
              </a:rPr>
              <a:t>Optimize the language. Never invent the evidence.</a:t>
            </a:r>
          </a:p>
        </p:txBody>
      </p:sp>
    </p:spTree>
    <p:extLst>
      <p:ext uri="{BB962C8B-B14F-4D97-AF65-F5344CB8AC3E}">
        <p14:creationId xmlns:p14="http://schemas.microsoft.com/office/powerpoint/2010/main" val="880654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762000" y="2705100"/>
            <a:ext cx="10668000" cy="2103120"/>
          </a:xfrm>
          <a:prstGeom prst="rect">
            <a:avLst/>
          </a:prstGeom>
          <a:noFill/>
          <a:ln w="0">
            <a:noFill/>
            <a:prstDash val="solid"/>
          </a:ln>
        </p:spPr>
        <p:txBody>
          <a:bodyPr wrap="square" lIns="0" tIns="0" rIns="0" bIns="0" anchor="t">
            <a:noAutofit/>
          </a:bodyPr>
          <a:lstStyle/>
          <a:p>
            <a:pPr algn="ctr">
              <a:lnSpc>
                <a:spcPct val="92000"/>
              </a:lnSpc>
              <a:buNone/>
              <a:defRPr sz="3900" b="1">
                <a:solidFill>
                  <a:srgbClr val="F8F9F7"/>
                </a:solidFill>
                <a:latin typeface="Inter SemiBold"/>
                <a:ea typeface="Inter SemiBold"/>
                <a:cs typeface="Inter SemiBold"/>
              </a:defRPr>
            </a:pPr>
            <a:r>
              <a:rPr sz="3900" b="1">
                <a:solidFill>
                  <a:srgbClr val="F8F9F7"/>
                </a:solidFill>
                <a:latin typeface="Inter SemiBold"/>
                <a:ea typeface="Inter SemiBold"/>
                <a:cs typeface="Inter SemiBold"/>
              </a:rPr>
              <a:t>AI CAN POLISH THE SENTENCE.</a:t>
            </a:r>
          </a:p>
        </p:txBody>
      </p:sp>
      <p:sp>
        <p:nvSpPr>
          <p:cNvPr id="4" name="Rectangle 3">
            <a:extLst>
              <a:ext uri="{FF2B5EF4-FFF2-40B4-BE49-F238E27FC236}">
                <a16:creationId xmlns:a16="http://schemas.microsoft.com/office/drawing/2014/main" id="{A7DFE07B-D87C-43CA-A9D6-CF027974915F}"/>
              </a:ext>
            </a:extLst>
          </p:cNvPr>
          <p:cNvSpPr>
            <a:spLocks noGrp="1"/>
          </p:cNvSpPr>
          <p:nvPr/>
        </p:nvSpPr>
        <p:spPr>
          <a:xfrm>
            <a:off x="762000" y="3524250"/>
            <a:ext cx="10668000" cy="762000"/>
          </a:xfrm>
          <a:prstGeom prst="rect">
            <a:avLst/>
          </a:prstGeom>
          <a:noFill/>
          <a:ln w="0">
            <a:noFill/>
            <a:prstDash val="solid"/>
          </a:ln>
        </p:spPr>
        <p:txBody>
          <a:bodyPr wrap="square" lIns="0" tIns="0" rIns="0" bIns="0" anchor="t">
            <a:noAutofit/>
          </a:bodyPr>
          <a:lstStyle/>
          <a:p>
            <a:pPr algn="ctr">
              <a:lnSpc>
                <a:spcPct val="96000"/>
              </a:lnSpc>
              <a:buNone/>
              <a:defRPr sz="4350" b="1">
                <a:solidFill>
                  <a:srgbClr val="FF9B3D"/>
                </a:solidFill>
                <a:latin typeface="Inter SemiBold"/>
                <a:ea typeface="Inter SemiBold"/>
                <a:cs typeface="Inter SemiBold"/>
              </a:defRPr>
            </a:pPr>
            <a:r>
              <a:rPr sz="4350" b="1">
                <a:solidFill>
                  <a:srgbClr val="FF9B3D"/>
                </a:solidFill>
                <a:latin typeface="Inter SemiBold"/>
                <a:ea typeface="Inter SemiBold"/>
                <a:cs typeface="Inter SemiBold"/>
              </a:rPr>
              <a:t>YOU SUPPLY THE RECEIPTS.</a:t>
            </a:r>
          </a:p>
        </p:txBody>
      </p:sp>
      <p:sp>
        <p:nvSpPr>
          <p:cNvPr id="2" name="Rectangle 1">
            <a:extLst>
              <a:ext uri="{FF2B5EF4-FFF2-40B4-BE49-F238E27FC236}">
                <a16:creationId xmlns:a16="http://schemas.microsoft.com/office/drawing/2014/main" id="{A815B46B-CEE8-9F51-DF77-A1CC54852CD1}"/>
              </a:ext>
            </a:extLst>
          </p:cNvPr>
          <p:cNvSpPr>
            <a:spLocks noGrp="1"/>
          </p:cNvSpPr>
          <p:nvPr/>
        </p:nvSpPr>
        <p:spPr>
          <a:xfrm>
            <a:off x="762000" y="4819650"/>
            <a:ext cx="10668000" cy="381000"/>
          </a:xfrm>
          <a:prstGeom prst="rect">
            <a:avLst/>
          </a:prstGeom>
          <a:noFill/>
          <a:ln w="0">
            <a:noFill/>
            <a:prstDash val="solid"/>
          </a:ln>
        </p:spPr>
        <p:txBody>
          <a:bodyPr wrap="square" lIns="0" tIns="0" rIns="0" bIns="0" anchor="t">
            <a:noAutofit/>
          </a:bodyPr>
          <a:lstStyle/>
          <a:p>
            <a:pPr algn="ctr">
              <a:lnSpc>
                <a:spcPct val="96000"/>
              </a:lnSpc>
              <a:buNone/>
              <a:defRPr sz="1650" b="0">
                <a:solidFill>
                  <a:srgbClr val="AAB2BF"/>
                </a:solidFill>
                <a:latin typeface="Inter"/>
                <a:ea typeface="Inter"/>
                <a:cs typeface="Inter"/>
              </a:defRPr>
            </a:pPr>
            <a:r>
              <a:rPr sz="1650" b="0">
                <a:solidFill>
                  <a:srgbClr val="AAB2BF"/>
                </a:solidFill>
                <a:latin typeface="Inter"/>
                <a:ea typeface="Inter"/>
                <a:cs typeface="Inter"/>
              </a:rPr>
              <a:t>Your résumé makes the claim. The interview asks you to prove it.</a:t>
            </a:r>
          </a:p>
        </p:txBody>
      </p:sp>
    </p:spTree>
    <p:extLst>
      <p:ext uri="{BB962C8B-B14F-4D97-AF65-F5344CB8AC3E}">
        <p14:creationId xmlns:p14="http://schemas.microsoft.com/office/powerpoint/2010/main" val="102153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3429000"/>
            <a:ext cx="10972800" cy="3139321"/>
          </a:xfrm>
          <a:prstGeom prst="rect">
            <a:avLst/>
          </a:prstGeom>
          <a:noFill/>
        </p:spPr>
        <p:txBody>
          <a:bodyPr wrap="square">
            <a:spAutoFit/>
          </a:bodyPr>
          <a:lstStyle/>
          <a:p>
            <a:pPr algn="ctr">
              <a:buNone/>
            </a:pPr>
            <a:endParaRPr/>
          </a:p>
        </p:txBody>
      </p:sp>
      <p:pic>
        <p:nvPicPr>
          <p:cNvPr id="10" name="Picture 8"/>
          <p:cNvPicPr>
            <a:picLocks noChangeAspect="1"/>
          </p:cNvPicPr>
          <p:nvPr/>
        </p:nvPicPr>
        <p:blipFill>
          <a:blip r:embed="rId3"/>
          <a:srcRect t="8494" b="8494"/>
          <a:stretch>
            <a:fillRect/>
          </a:stretch>
        </p:blipFill>
        <p:spPr>
          <a:xfrm>
            <a:off x="0" y="1162050"/>
            <a:ext cx="12192000" cy="5695950"/>
          </a:xfrm>
          <a:prstGeom prst="rect">
            <a:avLst/>
          </a:prstGeom>
        </p:spPr>
      </p:pic>
      <p:sp>
        <p:nvSpPr>
          <p:cNvPr id="5" name="Rectangle 4">
            <a:extLst>
              <a:ext uri="{FF2B5EF4-FFF2-40B4-BE49-F238E27FC236}">
                <a16:creationId xmlns:a16="http://schemas.microsoft.com/office/drawing/2014/main" id="{B3339398-9056-4163-804A-88CF395BB2DB}"/>
              </a:ext>
            </a:extLst>
          </p:cNvPr>
          <p:cNvSpPr>
            <a:spLocks noGrp="1"/>
          </p:cNvSpPr>
          <p:nvPr/>
        </p:nvSpPr>
        <p:spPr>
          <a:xfrm>
            <a:off x="685800" y="1676400"/>
            <a:ext cx="2476500" cy="304800"/>
          </a:xfrm>
          <a:prstGeom prst="rect">
            <a:avLst/>
          </a:prstGeom>
          <a:noFill/>
          <a:ln w="0">
            <a:noFill/>
            <a:prstDash val="solid"/>
          </a:ln>
        </p:spPr>
        <p:txBody>
          <a:bodyPr wrap="square" lIns="0" tIns="0" rIns="0" bIns="0" anchor="t">
            <a:noAutofit/>
          </a:bodyPr>
          <a:lstStyle/>
          <a:p>
            <a:pPr algn="l">
              <a:lnSpc>
                <a:spcPct val="96000"/>
              </a:lnSpc>
              <a:buNone/>
              <a:defRPr sz="1350" b="1">
                <a:solidFill>
                  <a:srgbClr val="FF9B3D"/>
                </a:solidFill>
                <a:latin typeface="Inter SemiBold"/>
                <a:ea typeface="Inter SemiBold"/>
                <a:cs typeface="Inter SemiBold"/>
              </a:defRPr>
            </a:pPr>
            <a:r>
              <a:rPr sz="1350" b="1">
                <a:solidFill>
                  <a:srgbClr val="FF9B3D"/>
                </a:solidFill>
                <a:latin typeface="Inter SemiBold"/>
                <a:ea typeface="Inter SemiBold"/>
                <a:cs typeface="Inter SemiBold"/>
              </a:rPr>
              <a:t>INTERVIEW PREP</a:t>
            </a:r>
          </a:p>
        </p:txBody>
      </p:sp>
      <p:sp>
        <p:nvSpPr>
          <p:cNvPr id="6" name="image-slide-title">
            <a:extLst>
              <a:ext uri="{FF2B5EF4-FFF2-40B4-BE49-F238E27FC236}">
                <a16:creationId xmlns:a16="http://schemas.microsoft.com/office/drawing/2014/main" id="{20925BDC-9145-462C-8DD6-3793293D2FF7}"/>
              </a:ext>
            </a:extLst>
          </p:cNvPr>
          <p:cNvSpPr>
            <a:spLocks noGrp="1"/>
          </p:cNvSpPr>
          <p:nvPr/>
        </p:nvSpPr>
        <p:spPr>
          <a:xfrm>
            <a:off x="685800" y="2343150"/>
            <a:ext cx="5810250" cy="1466850"/>
          </a:xfrm>
          <a:prstGeom prst="rect">
            <a:avLst/>
          </a:prstGeom>
          <a:noFill/>
          <a:ln w="0">
            <a:noFill/>
            <a:prstDash val="solid"/>
          </a:ln>
        </p:spPr>
        <p:txBody>
          <a:bodyPr wrap="square" lIns="0" tIns="0" rIns="0" bIns="0" anchor="t">
            <a:noAutofit/>
          </a:bodyPr>
          <a:lstStyle/>
          <a:p>
            <a:pPr algn="l">
              <a:lnSpc>
                <a:spcPct val="86000"/>
              </a:lnSpc>
              <a:buNone/>
              <a:defRPr sz="4950" b="1">
                <a:solidFill>
                  <a:srgbClr val="F8F9F7"/>
                </a:solidFill>
                <a:latin typeface="Inter SemiBold"/>
                <a:ea typeface="Inter SemiBold"/>
                <a:cs typeface="Inter SemiBold"/>
              </a:defRPr>
            </a:pPr>
            <a:r>
              <a:rPr sz="4950" b="1">
                <a:solidFill>
                  <a:srgbClr val="F8F9F7"/>
                </a:solidFill>
                <a:latin typeface="Inter SemiBold"/>
                <a:ea typeface="Inter SemiBold"/>
                <a:cs typeface="Inter SemiBold"/>
              </a:rPr>
              <a:t>PRACTICE THE</a:t>
            </a:r>
          </a:p>
          <a:p>
            <a:pPr algn="l">
              <a:lnSpc>
                <a:spcPct val="86000"/>
              </a:lnSpc>
              <a:buNone/>
              <a:defRPr sz="4950" b="1">
                <a:solidFill>
                  <a:srgbClr val="F8F9F7"/>
                </a:solidFill>
                <a:latin typeface="Inter SemiBold"/>
                <a:ea typeface="Inter SemiBold"/>
                <a:cs typeface="Inter SemiBold"/>
              </a:defRPr>
            </a:pPr>
            <a:r>
              <a:rPr sz="4950" b="1">
                <a:solidFill>
                  <a:srgbClr val="F8F9F7"/>
                </a:solidFill>
                <a:latin typeface="Inter SemiBold"/>
                <a:ea typeface="Inter SemiBold"/>
                <a:cs typeface="Inter SemiBold"/>
              </a:rPr>
              <a:t>CONVERSATION.</a:t>
            </a:r>
          </a:p>
        </p:txBody>
      </p:sp>
      <p:sp>
        <p:nvSpPr>
          <p:cNvPr id="7" name="Rectangle 6">
            <a:extLst>
              <a:ext uri="{FF2B5EF4-FFF2-40B4-BE49-F238E27FC236}">
                <a16:creationId xmlns:a16="http://schemas.microsoft.com/office/drawing/2014/main" id="{9811132E-7B0C-423E-9445-438BF9B71B78}"/>
              </a:ext>
            </a:extLst>
          </p:cNvPr>
          <p:cNvSpPr>
            <a:spLocks noGrp="1"/>
          </p:cNvSpPr>
          <p:nvPr/>
        </p:nvSpPr>
        <p:spPr>
          <a:xfrm>
            <a:off x="723900" y="4857750"/>
            <a:ext cx="6191250" cy="495300"/>
          </a:xfrm>
          <a:prstGeom prst="rect">
            <a:avLst/>
          </a:prstGeom>
          <a:noFill/>
          <a:ln w="0">
            <a:noFill/>
            <a:prstDash val="solid"/>
          </a:ln>
        </p:spPr>
        <p:txBody>
          <a:bodyPr wrap="square" lIns="0" tIns="0" rIns="0" bIns="0" anchor="t">
            <a:noAutofit/>
          </a:bodyPr>
          <a:lstStyle/>
          <a:p>
            <a:pPr algn="l">
              <a:lnSpc>
                <a:spcPct val="96000"/>
              </a:lnSpc>
              <a:buNone/>
              <a:defRPr sz="1500" b="1">
                <a:solidFill>
                  <a:srgbClr val="A5EAFF"/>
                </a:solidFill>
                <a:latin typeface="Inter SemiBold"/>
                <a:ea typeface="Inter SemiBold"/>
                <a:cs typeface="Inter SemiBold"/>
              </a:defRPr>
            </a:pPr>
            <a:r>
              <a:rPr sz="1500" b="1">
                <a:solidFill>
                  <a:srgbClr val="A5EAFF"/>
                </a:solidFill>
                <a:latin typeface="Inter SemiBold"/>
                <a:ea typeface="Inter SemiBold"/>
                <a:cs typeface="Inter SemiBold"/>
              </a:rPr>
              <a:t>STORIES  ·  FOLLOW-UPS  ·  VAGUENESS</a:t>
            </a:r>
          </a:p>
        </p:txBody>
      </p:sp>
    </p:spTree>
    <p:extLst>
      <p:ext uri="{BB962C8B-B14F-4D97-AF65-F5344CB8AC3E}">
        <p14:creationId xmlns:p14="http://schemas.microsoft.com/office/powerpoint/2010/main" val="102153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85800" y="2686050"/>
            <a:ext cx="10820400" cy="1280160"/>
          </a:xfrm>
          <a:prstGeom prst="rect">
            <a:avLst/>
          </a:prstGeom>
          <a:noFill/>
          <a:ln w="0">
            <a:noFill/>
            <a:prstDash val="solid"/>
          </a:ln>
        </p:spPr>
        <p:txBody>
          <a:bodyPr wrap="square" lIns="0" tIns="0" rIns="0" bIns="0" anchor="t">
            <a:noAutofit/>
          </a:bodyPr>
          <a:lstStyle/>
          <a:p>
            <a:pPr algn="l">
              <a:lnSpc>
                <a:spcPct val="88000"/>
              </a:lnSpc>
              <a:buNone/>
              <a:defRPr sz="7800" b="1">
                <a:solidFill>
                  <a:srgbClr val="F8F9F7"/>
                </a:solidFill>
                <a:latin typeface="Inter SemiBold"/>
                <a:ea typeface="Inter SemiBold"/>
                <a:cs typeface="Inter SemiBold"/>
              </a:defRPr>
            </a:pPr>
            <a:r>
              <a:rPr sz="7800" b="1">
                <a:solidFill>
                  <a:srgbClr val="F8F9F7"/>
                </a:solidFill>
                <a:latin typeface="Inter SemiBold"/>
                <a:ea typeface="Inter SemiBold"/>
                <a:cs typeface="Inter SemiBold"/>
              </a:rPr>
              <a:t>LIVE DEMO.</a:t>
            </a:r>
          </a:p>
        </p:txBody>
      </p:sp>
      <p:sp>
        <p:nvSpPr>
          <p:cNvPr id="4" name="Straight Connector 3">
            <a:extLst>
              <a:ext uri="{FF2B5EF4-FFF2-40B4-BE49-F238E27FC236}">
                <a16:creationId xmlns:a16="http://schemas.microsoft.com/office/drawing/2014/main" id="{E7DD90A3-717D-4158-8786-DF30C429D3D9}"/>
              </a:ext>
            </a:extLst>
          </p:cNvPr>
          <p:cNvSpPr>
            <a:spLocks noGrp="1"/>
          </p:cNvSpPr>
          <p:nvPr/>
        </p:nvSpPr>
        <p:spPr>
          <a:xfrm>
            <a:off x="685800" y="4324350"/>
            <a:ext cx="4762500" cy="0"/>
          </a:xfrm>
          <a:prstGeom prst="line">
            <a:avLst/>
          </a:prstGeom>
          <a:noFill/>
          <a:ln w="47625">
            <a:solidFill>
              <a:srgbClr val="42D3FF"/>
            </a:solidFill>
            <a:prstDash val="solid"/>
          </a:ln>
        </p:spPr>
        <p:txBody>
          <a:bodyPr/>
          <a:lstStyle/>
          <a:p>
            <a:endParaRPr/>
          </a:p>
        </p:txBody>
      </p:sp>
    </p:spTree>
    <p:extLst>
      <p:ext uri="{BB962C8B-B14F-4D97-AF65-F5344CB8AC3E}">
        <p14:creationId xmlns:p14="http://schemas.microsoft.com/office/powerpoint/2010/main" val="1021532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050" b="1">
                <a:solidFill>
                  <a:srgbClr val="F8F9F7"/>
                </a:solidFill>
                <a:latin typeface="Inter SemiBold"/>
                <a:ea typeface="Inter SemiBold"/>
                <a:cs typeface="Inter SemiBold"/>
              </a:defRPr>
            </a:pPr>
            <a:r>
              <a:rPr sz="4050" b="1">
                <a:solidFill>
                  <a:srgbClr val="F8F9F7"/>
                </a:solidFill>
                <a:latin typeface="Inter SemiBold"/>
                <a:ea typeface="Inter SemiBold"/>
                <a:cs typeface="Inter SemiBold"/>
              </a:rPr>
              <a:t>MAKE IT PUSH BACK.</a:t>
            </a:r>
          </a:p>
        </p:txBody>
      </p:sp>
      <p:sp>
        <p:nvSpPr>
          <p:cNvPr id="4" name="Rectangle 3">
            <a:extLst>
              <a:ext uri="{FF2B5EF4-FFF2-40B4-BE49-F238E27FC236}">
                <a16:creationId xmlns:a16="http://schemas.microsoft.com/office/drawing/2014/main" id="{F3597E07-158E-4C8D-93A3-97DE81D1F5C4}"/>
              </a:ext>
            </a:extLst>
          </p:cNvPr>
          <p:cNvSpPr>
            <a:spLocks noGrp="1"/>
          </p:cNvSpPr>
          <p:nvPr/>
        </p:nvSpPr>
        <p:spPr>
          <a:xfrm>
            <a:off x="762000" y="2609850"/>
            <a:ext cx="552450" cy="285750"/>
          </a:xfrm>
          <a:prstGeom prst="rect">
            <a:avLst/>
          </a:prstGeom>
          <a:noFill/>
          <a:ln w="0">
            <a:noFill/>
            <a:prstDash val="solid"/>
          </a:ln>
        </p:spPr>
        <p:txBody>
          <a:bodyPr wrap="square" lIns="0" tIns="0" rIns="0" bIns="0" anchor="t">
            <a:noAutofit/>
          </a:bodyPr>
          <a:lstStyle/>
          <a:p>
            <a:pPr algn="l">
              <a:lnSpc>
                <a:spcPct val="96000"/>
              </a:lnSpc>
              <a:buNone/>
              <a:defRPr sz="1200" b="1">
                <a:solidFill>
                  <a:srgbClr val="42D3FF"/>
                </a:solidFill>
                <a:latin typeface="Inter SemiBold"/>
                <a:ea typeface="Inter SemiBold"/>
                <a:cs typeface="Inter SemiBold"/>
              </a:defRPr>
            </a:pPr>
            <a:r>
              <a:rPr sz="1200" b="1">
                <a:solidFill>
                  <a:srgbClr val="42D3FF"/>
                </a:solidFill>
                <a:latin typeface="Inter SemiBold"/>
                <a:ea typeface="Inter SemiBold"/>
                <a:cs typeface="Inter SemiBold"/>
              </a:rPr>
              <a:t>01</a:t>
            </a:r>
          </a:p>
        </p:txBody>
      </p:sp>
      <p:sp>
        <p:nvSpPr>
          <p:cNvPr id="5" name="Rectangle 4">
            <a:extLst>
              <a:ext uri="{FF2B5EF4-FFF2-40B4-BE49-F238E27FC236}">
                <a16:creationId xmlns:a16="http://schemas.microsoft.com/office/drawing/2014/main" id="{DC8C2B9A-8E64-45D0-A78F-912C1273C560}"/>
              </a:ext>
            </a:extLst>
          </p:cNvPr>
          <p:cNvSpPr>
            <a:spLocks noGrp="1"/>
          </p:cNvSpPr>
          <p:nvPr/>
        </p:nvSpPr>
        <p:spPr>
          <a:xfrm>
            <a:off x="1524000" y="2609850"/>
            <a:ext cx="9334500" cy="400050"/>
          </a:xfrm>
          <a:prstGeom prst="rect">
            <a:avLst/>
          </a:prstGeom>
          <a:noFill/>
          <a:ln w="0">
            <a:noFill/>
            <a:prstDash val="solid"/>
          </a:ln>
        </p:spPr>
        <p:txBody>
          <a:bodyPr wrap="square" lIns="0" tIns="0" rIns="0" bIns="0" anchor="t">
            <a:noAutofit/>
          </a:bodyPr>
          <a:lstStyle/>
          <a:p>
            <a:pPr algn="l">
              <a:lnSpc>
                <a:spcPct val="96000"/>
              </a:lnSpc>
              <a:buNone/>
              <a:defRPr sz="1725" b="1">
                <a:solidFill>
                  <a:srgbClr val="F8F9F7"/>
                </a:solidFill>
                <a:latin typeface="Inter SemiBold"/>
                <a:ea typeface="Inter SemiBold"/>
                <a:cs typeface="Inter SemiBold"/>
              </a:defRPr>
            </a:pPr>
            <a:r>
              <a:rPr sz="1725" b="1">
                <a:solidFill>
                  <a:srgbClr val="F8F9F7"/>
                </a:solidFill>
                <a:latin typeface="Inter SemiBold"/>
                <a:ea typeface="Inter SemiBold"/>
                <a:cs typeface="Inter SemiBold"/>
              </a:rPr>
              <a:t>ONE QUESTION AT A TIME.</a:t>
            </a:r>
          </a:p>
        </p:txBody>
      </p:sp>
      <p:sp>
        <p:nvSpPr>
          <p:cNvPr id="6" name="Straight Connector 5">
            <a:extLst>
              <a:ext uri="{FF2B5EF4-FFF2-40B4-BE49-F238E27FC236}">
                <a16:creationId xmlns:a16="http://schemas.microsoft.com/office/drawing/2014/main" id="{03AEC9CF-C06C-49C7-823D-A072BC7FB077}"/>
              </a:ext>
            </a:extLst>
          </p:cNvPr>
          <p:cNvSpPr>
            <a:spLocks noGrp="1"/>
          </p:cNvSpPr>
          <p:nvPr/>
        </p:nvSpPr>
        <p:spPr>
          <a:xfrm>
            <a:off x="1524000" y="3086100"/>
            <a:ext cx="9334500" cy="0"/>
          </a:xfrm>
          <a:prstGeom prst="line">
            <a:avLst/>
          </a:prstGeom>
          <a:noFill/>
          <a:ln w="9525">
            <a:solidFill>
              <a:srgbClr val="F8F9F7">
                <a:alpha val="55000"/>
              </a:srgbClr>
            </a:solidFill>
            <a:prstDash val="solid"/>
          </a:ln>
        </p:spPr>
        <p:txBody>
          <a:bodyPr/>
          <a:lstStyle/>
          <a:p>
            <a:endParaRPr/>
          </a:p>
        </p:txBody>
      </p:sp>
      <p:sp>
        <p:nvSpPr>
          <p:cNvPr id="7" name="Rectangle 6">
            <a:extLst>
              <a:ext uri="{FF2B5EF4-FFF2-40B4-BE49-F238E27FC236}">
                <a16:creationId xmlns:a16="http://schemas.microsoft.com/office/drawing/2014/main" id="{C4A1DB00-AAC2-45CE-9F4B-695A1989F88E}"/>
              </a:ext>
            </a:extLst>
          </p:cNvPr>
          <p:cNvSpPr>
            <a:spLocks noGrp="1"/>
          </p:cNvSpPr>
          <p:nvPr/>
        </p:nvSpPr>
        <p:spPr>
          <a:xfrm>
            <a:off x="762000" y="3390900"/>
            <a:ext cx="552450" cy="285750"/>
          </a:xfrm>
          <a:prstGeom prst="rect">
            <a:avLst/>
          </a:prstGeom>
          <a:noFill/>
          <a:ln w="0">
            <a:noFill/>
            <a:prstDash val="solid"/>
          </a:ln>
        </p:spPr>
        <p:txBody>
          <a:bodyPr wrap="square" lIns="0" tIns="0" rIns="0" bIns="0" anchor="t">
            <a:noAutofit/>
          </a:bodyPr>
          <a:lstStyle/>
          <a:p>
            <a:pPr algn="l">
              <a:lnSpc>
                <a:spcPct val="96000"/>
              </a:lnSpc>
              <a:buNone/>
              <a:defRPr sz="1200" b="1">
                <a:solidFill>
                  <a:srgbClr val="42D3FF"/>
                </a:solidFill>
                <a:latin typeface="Inter SemiBold"/>
                <a:ea typeface="Inter SemiBold"/>
                <a:cs typeface="Inter SemiBold"/>
              </a:defRPr>
            </a:pPr>
            <a:r>
              <a:rPr sz="1200" b="1">
                <a:solidFill>
                  <a:srgbClr val="42D3FF"/>
                </a:solidFill>
                <a:latin typeface="Inter SemiBold"/>
                <a:ea typeface="Inter SemiBold"/>
                <a:cs typeface="Inter SemiBold"/>
              </a:rPr>
              <a:t>02</a:t>
            </a:r>
          </a:p>
        </p:txBody>
      </p:sp>
      <p:sp>
        <p:nvSpPr>
          <p:cNvPr id="8" name="Rectangle 7">
            <a:extLst>
              <a:ext uri="{FF2B5EF4-FFF2-40B4-BE49-F238E27FC236}">
                <a16:creationId xmlns:a16="http://schemas.microsoft.com/office/drawing/2014/main" id="{BEA9E610-C1DC-4D91-A873-434BEF947656}"/>
              </a:ext>
            </a:extLst>
          </p:cNvPr>
          <p:cNvSpPr>
            <a:spLocks noGrp="1"/>
          </p:cNvSpPr>
          <p:nvPr/>
        </p:nvSpPr>
        <p:spPr>
          <a:xfrm>
            <a:off x="1524000" y="3390900"/>
            <a:ext cx="9334500" cy="400050"/>
          </a:xfrm>
          <a:prstGeom prst="rect">
            <a:avLst/>
          </a:prstGeom>
          <a:noFill/>
          <a:ln w="0">
            <a:noFill/>
            <a:prstDash val="solid"/>
          </a:ln>
        </p:spPr>
        <p:txBody>
          <a:bodyPr wrap="square" lIns="0" tIns="0" rIns="0" bIns="0" anchor="t">
            <a:noAutofit/>
          </a:bodyPr>
          <a:lstStyle/>
          <a:p>
            <a:pPr algn="l">
              <a:lnSpc>
                <a:spcPct val="96000"/>
              </a:lnSpc>
              <a:buNone/>
              <a:defRPr sz="1725" b="1">
                <a:solidFill>
                  <a:srgbClr val="F8F9F7"/>
                </a:solidFill>
                <a:latin typeface="Inter SemiBold"/>
                <a:ea typeface="Inter SemiBold"/>
                <a:cs typeface="Inter SemiBold"/>
              </a:defRPr>
            </a:pPr>
            <a:r>
              <a:rPr sz="1725" b="1">
                <a:solidFill>
                  <a:srgbClr val="F8F9F7"/>
                </a:solidFill>
                <a:latin typeface="Inter SemiBold"/>
                <a:ea typeface="Inter SemiBold"/>
                <a:cs typeface="Inter SemiBold"/>
              </a:rPr>
              <a:t>CHALLENGE VAGUE ANSWERS.</a:t>
            </a:r>
          </a:p>
        </p:txBody>
      </p:sp>
      <p:sp>
        <p:nvSpPr>
          <p:cNvPr id="9" name="Straight Connector 8">
            <a:extLst>
              <a:ext uri="{FF2B5EF4-FFF2-40B4-BE49-F238E27FC236}">
                <a16:creationId xmlns:a16="http://schemas.microsoft.com/office/drawing/2014/main" id="{E61D3B38-B12F-4B10-8A5C-0D169443197E}"/>
              </a:ext>
            </a:extLst>
          </p:cNvPr>
          <p:cNvSpPr>
            <a:spLocks noGrp="1"/>
          </p:cNvSpPr>
          <p:nvPr/>
        </p:nvSpPr>
        <p:spPr>
          <a:xfrm>
            <a:off x="1524000" y="3867150"/>
            <a:ext cx="9334500" cy="0"/>
          </a:xfrm>
          <a:prstGeom prst="line">
            <a:avLst/>
          </a:prstGeom>
          <a:noFill/>
          <a:ln w="9525">
            <a:solidFill>
              <a:srgbClr val="F8F9F7">
                <a:alpha val="55000"/>
              </a:srgbClr>
            </a:solidFill>
            <a:prstDash val="solid"/>
          </a:ln>
        </p:spPr>
        <p:txBody>
          <a:bodyPr/>
          <a:lstStyle/>
          <a:p>
            <a:endParaRPr/>
          </a:p>
        </p:txBody>
      </p:sp>
      <p:sp>
        <p:nvSpPr>
          <p:cNvPr id="10" name="Rectangle 9">
            <a:extLst>
              <a:ext uri="{FF2B5EF4-FFF2-40B4-BE49-F238E27FC236}">
                <a16:creationId xmlns:a16="http://schemas.microsoft.com/office/drawing/2014/main" id="{07F64292-CA04-4740-A5E7-6532BC081C8F}"/>
              </a:ext>
            </a:extLst>
          </p:cNvPr>
          <p:cNvSpPr>
            <a:spLocks noGrp="1"/>
          </p:cNvSpPr>
          <p:nvPr/>
        </p:nvSpPr>
        <p:spPr>
          <a:xfrm>
            <a:off x="762000" y="4171950"/>
            <a:ext cx="552450" cy="285750"/>
          </a:xfrm>
          <a:prstGeom prst="rect">
            <a:avLst/>
          </a:prstGeom>
          <a:noFill/>
          <a:ln w="0">
            <a:noFill/>
            <a:prstDash val="solid"/>
          </a:ln>
        </p:spPr>
        <p:txBody>
          <a:bodyPr wrap="square" lIns="0" tIns="0" rIns="0" bIns="0" anchor="t">
            <a:noAutofit/>
          </a:bodyPr>
          <a:lstStyle/>
          <a:p>
            <a:pPr algn="l">
              <a:lnSpc>
                <a:spcPct val="96000"/>
              </a:lnSpc>
              <a:buNone/>
              <a:defRPr sz="1200" b="1">
                <a:solidFill>
                  <a:srgbClr val="FF9B3D"/>
                </a:solidFill>
                <a:latin typeface="Inter SemiBold"/>
                <a:ea typeface="Inter SemiBold"/>
                <a:cs typeface="Inter SemiBold"/>
              </a:defRPr>
            </a:pPr>
            <a:r>
              <a:rPr sz="1200" b="1">
                <a:solidFill>
                  <a:srgbClr val="FF9B3D"/>
                </a:solidFill>
                <a:latin typeface="Inter SemiBold"/>
                <a:ea typeface="Inter SemiBold"/>
                <a:cs typeface="Inter SemiBold"/>
              </a:rPr>
              <a:t>03</a:t>
            </a:r>
          </a:p>
        </p:txBody>
      </p:sp>
      <p:sp>
        <p:nvSpPr>
          <p:cNvPr id="11" name="Rectangle 10">
            <a:extLst>
              <a:ext uri="{FF2B5EF4-FFF2-40B4-BE49-F238E27FC236}">
                <a16:creationId xmlns:a16="http://schemas.microsoft.com/office/drawing/2014/main" id="{FDFB2CCE-35C0-42FA-B80D-F4EFBF9BE648}"/>
              </a:ext>
            </a:extLst>
          </p:cNvPr>
          <p:cNvSpPr>
            <a:spLocks noGrp="1"/>
          </p:cNvSpPr>
          <p:nvPr/>
        </p:nvSpPr>
        <p:spPr>
          <a:xfrm>
            <a:off x="1524000" y="4171950"/>
            <a:ext cx="9334500" cy="400050"/>
          </a:xfrm>
          <a:prstGeom prst="rect">
            <a:avLst/>
          </a:prstGeom>
          <a:noFill/>
          <a:ln w="0">
            <a:noFill/>
            <a:prstDash val="solid"/>
          </a:ln>
        </p:spPr>
        <p:txBody>
          <a:bodyPr wrap="square" lIns="0" tIns="0" rIns="0" bIns="0" anchor="t">
            <a:noAutofit/>
          </a:bodyPr>
          <a:lstStyle/>
          <a:p>
            <a:pPr algn="l">
              <a:lnSpc>
                <a:spcPct val="96000"/>
              </a:lnSpc>
              <a:buNone/>
              <a:defRPr sz="1725" b="1">
                <a:solidFill>
                  <a:srgbClr val="F8F9F7"/>
                </a:solidFill>
                <a:latin typeface="Inter SemiBold"/>
                <a:ea typeface="Inter SemiBold"/>
                <a:cs typeface="Inter SemiBold"/>
              </a:defRPr>
            </a:pPr>
            <a:r>
              <a:rPr sz="1725" b="1">
                <a:solidFill>
                  <a:srgbClr val="F8F9F7"/>
                </a:solidFill>
                <a:latin typeface="Inter SemiBold"/>
                <a:ea typeface="Inter SemiBold"/>
                <a:cs typeface="Inter SemiBold"/>
              </a:rPr>
              <a:t>ASK A REAL FOLLOW-UP.</a:t>
            </a:r>
          </a:p>
        </p:txBody>
      </p:sp>
      <p:sp>
        <p:nvSpPr>
          <p:cNvPr id="12" name="Straight Connector 11">
            <a:extLst>
              <a:ext uri="{FF2B5EF4-FFF2-40B4-BE49-F238E27FC236}">
                <a16:creationId xmlns:a16="http://schemas.microsoft.com/office/drawing/2014/main" id="{C26383AA-9EF2-4049-B249-4458470330C5}"/>
              </a:ext>
            </a:extLst>
          </p:cNvPr>
          <p:cNvSpPr>
            <a:spLocks noGrp="1"/>
          </p:cNvSpPr>
          <p:nvPr/>
        </p:nvSpPr>
        <p:spPr>
          <a:xfrm>
            <a:off x="1524000" y="4648200"/>
            <a:ext cx="9334500" cy="0"/>
          </a:xfrm>
          <a:prstGeom prst="line">
            <a:avLst/>
          </a:prstGeom>
          <a:noFill/>
          <a:ln w="9525">
            <a:solidFill>
              <a:srgbClr val="F8F9F7">
                <a:alpha val="55000"/>
              </a:srgbClr>
            </a:solidFill>
            <a:prstDash val="solid"/>
          </a:ln>
        </p:spPr>
        <p:txBody>
          <a:bodyPr/>
          <a:lstStyle/>
          <a:p>
            <a:endParaRPr/>
          </a:p>
        </p:txBody>
      </p:sp>
      <p:sp>
        <p:nvSpPr>
          <p:cNvPr id="13" name="Rectangle 12">
            <a:extLst>
              <a:ext uri="{FF2B5EF4-FFF2-40B4-BE49-F238E27FC236}">
                <a16:creationId xmlns:a16="http://schemas.microsoft.com/office/drawing/2014/main" id="{9B6B64D0-AF8B-4E01-B6E6-BEF934660471}"/>
              </a:ext>
            </a:extLst>
          </p:cNvPr>
          <p:cNvSpPr>
            <a:spLocks noGrp="1"/>
          </p:cNvSpPr>
          <p:nvPr/>
        </p:nvSpPr>
        <p:spPr>
          <a:xfrm>
            <a:off x="762000" y="4953000"/>
            <a:ext cx="552450" cy="285750"/>
          </a:xfrm>
          <a:prstGeom prst="rect">
            <a:avLst/>
          </a:prstGeom>
          <a:noFill/>
          <a:ln w="0">
            <a:noFill/>
            <a:prstDash val="solid"/>
          </a:ln>
        </p:spPr>
        <p:txBody>
          <a:bodyPr wrap="square" lIns="0" tIns="0" rIns="0" bIns="0" anchor="t">
            <a:noAutofit/>
          </a:bodyPr>
          <a:lstStyle/>
          <a:p>
            <a:pPr algn="l">
              <a:lnSpc>
                <a:spcPct val="96000"/>
              </a:lnSpc>
              <a:buNone/>
              <a:defRPr sz="1200" b="1">
                <a:solidFill>
                  <a:srgbClr val="FF9B3D"/>
                </a:solidFill>
                <a:latin typeface="Inter SemiBold"/>
                <a:ea typeface="Inter SemiBold"/>
                <a:cs typeface="Inter SemiBold"/>
              </a:defRPr>
            </a:pPr>
            <a:r>
              <a:rPr sz="1200" b="1">
                <a:solidFill>
                  <a:srgbClr val="FF9B3D"/>
                </a:solidFill>
                <a:latin typeface="Inter SemiBold"/>
                <a:ea typeface="Inter SemiBold"/>
                <a:cs typeface="Inter SemiBold"/>
              </a:rPr>
              <a:t>04</a:t>
            </a:r>
          </a:p>
        </p:txBody>
      </p:sp>
      <p:sp>
        <p:nvSpPr>
          <p:cNvPr id="14" name="Rectangle 13">
            <a:extLst>
              <a:ext uri="{FF2B5EF4-FFF2-40B4-BE49-F238E27FC236}">
                <a16:creationId xmlns:a16="http://schemas.microsoft.com/office/drawing/2014/main" id="{4643DEAE-2BD2-43FD-88FD-3FD0B5C0B927}"/>
              </a:ext>
            </a:extLst>
          </p:cNvPr>
          <p:cNvSpPr>
            <a:spLocks noGrp="1"/>
          </p:cNvSpPr>
          <p:nvPr/>
        </p:nvSpPr>
        <p:spPr>
          <a:xfrm>
            <a:off x="1524000" y="4953000"/>
            <a:ext cx="9334500" cy="400050"/>
          </a:xfrm>
          <a:prstGeom prst="rect">
            <a:avLst/>
          </a:prstGeom>
          <a:noFill/>
          <a:ln w="0">
            <a:noFill/>
            <a:prstDash val="solid"/>
          </a:ln>
        </p:spPr>
        <p:txBody>
          <a:bodyPr wrap="square" lIns="0" tIns="0" rIns="0" bIns="0" anchor="t">
            <a:noAutofit/>
          </a:bodyPr>
          <a:lstStyle/>
          <a:p>
            <a:pPr algn="l">
              <a:lnSpc>
                <a:spcPct val="96000"/>
              </a:lnSpc>
              <a:buNone/>
              <a:defRPr sz="1725" b="1">
                <a:solidFill>
                  <a:srgbClr val="F8F9F7"/>
                </a:solidFill>
                <a:latin typeface="Inter SemiBold"/>
                <a:ea typeface="Inter SemiBold"/>
                <a:cs typeface="Inter SemiBold"/>
              </a:defRPr>
            </a:pPr>
            <a:r>
              <a:rPr sz="1725" b="1">
                <a:solidFill>
                  <a:srgbClr val="F8F9F7"/>
                </a:solidFill>
                <a:latin typeface="Inter SemiBold"/>
                <a:ea typeface="Inter SemiBold"/>
                <a:cs typeface="Inter SemiBold"/>
              </a:rPr>
              <a:t>DEBRIEF AT THE END.</a:t>
            </a:r>
          </a:p>
        </p:txBody>
      </p:sp>
    </p:spTree>
    <p:extLst>
      <p:ext uri="{BB962C8B-B14F-4D97-AF65-F5344CB8AC3E}">
        <p14:creationId xmlns:p14="http://schemas.microsoft.com/office/powerpoint/2010/main" val="1021532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2103120"/>
          </a:xfrm>
          <a:prstGeom prst="rect">
            <a:avLst/>
          </a:prstGeom>
          <a:noFill/>
          <a:ln w="0">
            <a:noFill/>
            <a:prstDash val="solid"/>
          </a:ln>
        </p:spPr>
        <p:txBody>
          <a:bodyPr wrap="square" lIns="0" tIns="0" rIns="0" bIns="0" anchor="t">
            <a:noAutofit/>
          </a:bodyPr>
          <a:lstStyle/>
          <a:p>
            <a:pPr marL="0" marR="0" lvl="0" indent="0" algn="l" defTabSz="914400">
              <a:lnSpc>
                <a:spcPct val="92000"/>
              </a:lnSpc>
              <a:spcBef>
                <a:spcPts val="0"/>
              </a:spcBef>
              <a:spcAft>
                <a:spcPts val="0"/>
              </a:spcAft>
              <a:buClrTx/>
              <a:buSzTx/>
              <a:buFontTx/>
              <a:buNone/>
              <a:defRPr sz="3450" b="1">
                <a:solidFill>
                  <a:srgbClr val="F8F9F7"/>
                </a:solidFill>
                <a:latin typeface="Inter SemiBold"/>
                <a:ea typeface="Inter SemiBold"/>
                <a:cs typeface="Inter SemiBold"/>
              </a:defRPr>
            </a:pPr>
            <a:r>
              <a:rPr sz="3450" b="1" i="0" u="none" cap="none">
                <a:ln>
                  <a:noFill/>
                </a:ln>
                <a:solidFill>
                  <a:srgbClr val="F8F9F7"/>
                </a:solidFill>
                <a:latin typeface="Inter SemiBold"/>
                <a:ea typeface="Inter SemiBold"/>
                <a:cs typeface="Inter SemiBold"/>
              </a:rPr>
              <a:t>AN INTERVIEW IS A RECEIPT CHECK.</a:t>
            </a:r>
          </a:p>
        </p:txBody>
      </p:sp>
      <p:sp>
        <p:nvSpPr>
          <p:cNvPr id="4" name="Rectangle 3">
            <a:extLst>
              <a:ext uri="{FF2B5EF4-FFF2-40B4-BE49-F238E27FC236}">
                <a16:creationId xmlns:a16="http://schemas.microsoft.com/office/drawing/2014/main" id="{F61DEE21-F03C-4CF0-B15F-F33EE0AEFEAD}"/>
              </a:ext>
            </a:extLst>
          </p:cNvPr>
          <p:cNvSpPr>
            <a:spLocks noGrp="1"/>
          </p:cNvSpPr>
          <p:nvPr/>
        </p:nvSpPr>
        <p:spPr>
          <a:xfrm>
            <a:off x="762000" y="3143250"/>
            <a:ext cx="2857500" cy="4953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2700" b="1">
                <a:solidFill>
                  <a:srgbClr val="F8F9F7"/>
                </a:solidFill>
                <a:latin typeface="Inter SemiBold"/>
                <a:ea typeface="Inter SemiBold"/>
                <a:cs typeface="Inter SemiBold"/>
              </a:defRPr>
            </a:pPr>
            <a:r>
              <a:rPr sz="2700" b="1" i="0" u="none" cap="none">
                <a:ln>
                  <a:noFill/>
                </a:ln>
                <a:solidFill>
                  <a:srgbClr val="F8F9F7"/>
                </a:solidFill>
                <a:latin typeface="Inter SemiBold"/>
                <a:ea typeface="Inter SemiBold"/>
                <a:cs typeface="Inter SemiBold"/>
              </a:rPr>
              <a:t>CLAIM</a:t>
            </a:r>
          </a:p>
        </p:txBody>
      </p:sp>
      <p:sp>
        <p:nvSpPr>
          <p:cNvPr id="5" name="Straight Connector 4">
            <a:extLst>
              <a:ext uri="{FF2B5EF4-FFF2-40B4-BE49-F238E27FC236}">
                <a16:creationId xmlns:a16="http://schemas.microsoft.com/office/drawing/2014/main" id="{17C8929A-CD9A-40AD-9521-AABCF4662DE3}"/>
              </a:ext>
            </a:extLst>
          </p:cNvPr>
          <p:cNvSpPr>
            <a:spLocks noGrp="1"/>
          </p:cNvSpPr>
          <p:nvPr/>
        </p:nvSpPr>
        <p:spPr>
          <a:xfrm>
            <a:off x="762000" y="3943350"/>
            <a:ext cx="2857500" cy="0"/>
          </a:xfrm>
          <a:prstGeom prst="line">
            <a:avLst/>
          </a:prstGeom>
          <a:noFill/>
          <a:ln w="38100">
            <a:solidFill>
              <a:srgbClr val="F8F9F7"/>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6" name="Rectangle 5">
            <a:extLst>
              <a:ext uri="{FF2B5EF4-FFF2-40B4-BE49-F238E27FC236}">
                <a16:creationId xmlns:a16="http://schemas.microsoft.com/office/drawing/2014/main" id="{337AC8E1-A762-465A-95EE-DF6DF94D0028}"/>
              </a:ext>
            </a:extLst>
          </p:cNvPr>
          <p:cNvSpPr>
            <a:spLocks noGrp="1"/>
          </p:cNvSpPr>
          <p:nvPr/>
        </p:nvSpPr>
        <p:spPr>
          <a:xfrm>
            <a:off x="762000" y="4267200"/>
            <a:ext cx="2857500" cy="4191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0">
                <a:solidFill>
                  <a:srgbClr val="AAB2BF"/>
                </a:solidFill>
                <a:latin typeface="Inter"/>
                <a:ea typeface="Inter"/>
                <a:cs typeface="Inter"/>
              </a:defRPr>
            </a:pPr>
            <a:r>
              <a:rPr sz="1500" b="0" i="0" u="none" cap="none">
                <a:ln>
                  <a:noFill/>
                </a:ln>
                <a:solidFill>
                  <a:srgbClr val="AAB2BF"/>
                </a:solidFill>
                <a:latin typeface="Inter"/>
                <a:ea typeface="Inter"/>
                <a:cs typeface="Inter"/>
              </a:rPr>
              <a:t>What you wrote</a:t>
            </a:r>
          </a:p>
        </p:txBody>
      </p:sp>
      <p:sp>
        <p:nvSpPr>
          <p:cNvPr id="7" name="Rectangle 6">
            <a:extLst>
              <a:ext uri="{FF2B5EF4-FFF2-40B4-BE49-F238E27FC236}">
                <a16:creationId xmlns:a16="http://schemas.microsoft.com/office/drawing/2014/main" id="{650F340F-CAF6-4AEF-A17B-1D481A966557}"/>
              </a:ext>
            </a:extLst>
          </p:cNvPr>
          <p:cNvSpPr>
            <a:spLocks noGrp="1"/>
          </p:cNvSpPr>
          <p:nvPr/>
        </p:nvSpPr>
        <p:spPr>
          <a:xfrm>
            <a:off x="3829050" y="3219450"/>
            <a:ext cx="381000" cy="381000"/>
          </a:xfrm>
          <a:prstGeom prst="rect">
            <a:avLst/>
          </a:prstGeom>
          <a:noFill/>
          <a:ln w="0">
            <a:noFill/>
            <a:prstDash val="solid"/>
          </a:ln>
        </p:spPr>
        <p:txBody>
          <a:bodyPr wrap="square" lIns="0" tIns="0" rIns="0" bIns="0" anchor="t">
            <a:noAutofit/>
          </a:bodyPr>
          <a:lstStyle/>
          <a:p>
            <a:pPr marL="0" marR="0" lvl="0" indent="0" algn="ctr" defTabSz="914400">
              <a:lnSpc>
                <a:spcPct val="96000"/>
              </a:lnSpc>
              <a:spcBef>
                <a:spcPts val="0"/>
              </a:spcBef>
              <a:spcAft>
                <a:spcPts val="0"/>
              </a:spcAft>
              <a:buClrTx/>
              <a:buSzTx/>
              <a:buFontTx/>
              <a:buNone/>
              <a:defRPr sz="1950" b="0">
                <a:solidFill>
                  <a:srgbClr val="AAB2BF"/>
                </a:solidFill>
                <a:latin typeface="Inter"/>
                <a:ea typeface="Inter"/>
                <a:cs typeface="Inter"/>
              </a:defRPr>
            </a:pPr>
            <a:r>
              <a:rPr sz="1950" b="0" i="0" u="none" cap="none">
                <a:ln>
                  <a:noFill/>
                </a:ln>
                <a:solidFill>
                  <a:srgbClr val="AAB2BF"/>
                </a:solidFill>
                <a:latin typeface="Inter"/>
                <a:ea typeface="Inter"/>
                <a:cs typeface="Inter"/>
              </a:rPr>
              <a:t>→</a:t>
            </a:r>
          </a:p>
        </p:txBody>
      </p:sp>
      <p:sp>
        <p:nvSpPr>
          <p:cNvPr id="8" name="Rectangle 7">
            <a:extLst>
              <a:ext uri="{FF2B5EF4-FFF2-40B4-BE49-F238E27FC236}">
                <a16:creationId xmlns:a16="http://schemas.microsoft.com/office/drawing/2014/main" id="{7E3C71AD-DC79-44FB-9425-29BD76B88F65}"/>
              </a:ext>
            </a:extLst>
          </p:cNvPr>
          <p:cNvSpPr>
            <a:spLocks noGrp="1"/>
          </p:cNvSpPr>
          <p:nvPr/>
        </p:nvSpPr>
        <p:spPr>
          <a:xfrm>
            <a:off x="4305300" y="3143250"/>
            <a:ext cx="2857500" cy="4953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2700" b="1">
                <a:solidFill>
                  <a:srgbClr val="42D3FF"/>
                </a:solidFill>
                <a:latin typeface="Inter SemiBold"/>
                <a:ea typeface="Inter SemiBold"/>
                <a:cs typeface="Inter SemiBold"/>
              </a:defRPr>
            </a:pPr>
            <a:r>
              <a:rPr sz="2700" b="1" i="0" u="none" cap="none">
                <a:ln>
                  <a:noFill/>
                </a:ln>
                <a:solidFill>
                  <a:srgbClr val="42D3FF"/>
                </a:solidFill>
                <a:latin typeface="Inter SemiBold"/>
                <a:ea typeface="Inter SemiBold"/>
                <a:cs typeface="Inter SemiBold"/>
              </a:rPr>
              <a:t>FOLLOW-UP</a:t>
            </a:r>
          </a:p>
        </p:txBody>
      </p:sp>
      <p:sp>
        <p:nvSpPr>
          <p:cNvPr id="9" name="Straight Connector 8">
            <a:extLst>
              <a:ext uri="{FF2B5EF4-FFF2-40B4-BE49-F238E27FC236}">
                <a16:creationId xmlns:a16="http://schemas.microsoft.com/office/drawing/2014/main" id="{AF8D90E7-A4C2-4135-9DCF-5DB235331173}"/>
              </a:ext>
            </a:extLst>
          </p:cNvPr>
          <p:cNvSpPr>
            <a:spLocks noGrp="1"/>
          </p:cNvSpPr>
          <p:nvPr/>
        </p:nvSpPr>
        <p:spPr>
          <a:xfrm>
            <a:off x="4305300" y="3943350"/>
            <a:ext cx="2857500" cy="0"/>
          </a:xfrm>
          <a:prstGeom prst="line">
            <a:avLst/>
          </a:prstGeom>
          <a:noFill/>
          <a:ln w="38100">
            <a:solidFill>
              <a:srgbClr val="42D3FF"/>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0" name="Rectangle 9">
            <a:extLst>
              <a:ext uri="{FF2B5EF4-FFF2-40B4-BE49-F238E27FC236}">
                <a16:creationId xmlns:a16="http://schemas.microsoft.com/office/drawing/2014/main" id="{D47F183E-EDAA-4A6C-A910-8A4150D9AD57}"/>
              </a:ext>
            </a:extLst>
          </p:cNvPr>
          <p:cNvSpPr>
            <a:spLocks noGrp="1"/>
          </p:cNvSpPr>
          <p:nvPr/>
        </p:nvSpPr>
        <p:spPr>
          <a:xfrm>
            <a:off x="4305300" y="4267200"/>
            <a:ext cx="2857500" cy="4191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0">
                <a:solidFill>
                  <a:srgbClr val="AAB2BF"/>
                </a:solidFill>
                <a:latin typeface="Inter"/>
                <a:ea typeface="Inter"/>
                <a:cs typeface="Inter"/>
              </a:defRPr>
            </a:pPr>
            <a:r>
              <a:rPr sz="1500" b="0" i="0" u="none" cap="none">
                <a:ln>
                  <a:noFill/>
                </a:ln>
                <a:solidFill>
                  <a:srgbClr val="AAB2BF"/>
                </a:solidFill>
                <a:latin typeface="Inter"/>
                <a:ea typeface="Inter"/>
                <a:cs typeface="Inter"/>
              </a:rPr>
              <a:t>What they ask</a:t>
            </a:r>
          </a:p>
        </p:txBody>
      </p:sp>
      <p:sp>
        <p:nvSpPr>
          <p:cNvPr id="11" name="Rectangle 10">
            <a:extLst>
              <a:ext uri="{FF2B5EF4-FFF2-40B4-BE49-F238E27FC236}">
                <a16:creationId xmlns:a16="http://schemas.microsoft.com/office/drawing/2014/main" id="{C6BC57F4-224B-4140-B2A5-189823DBCA32}"/>
              </a:ext>
            </a:extLst>
          </p:cNvPr>
          <p:cNvSpPr>
            <a:spLocks noGrp="1"/>
          </p:cNvSpPr>
          <p:nvPr/>
        </p:nvSpPr>
        <p:spPr>
          <a:xfrm>
            <a:off x="7372350" y="3219450"/>
            <a:ext cx="381000" cy="381000"/>
          </a:xfrm>
          <a:prstGeom prst="rect">
            <a:avLst/>
          </a:prstGeom>
          <a:noFill/>
          <a:ln w="0">
            <a:noFill/>
            <a:prstDash val="solid"/>
          </a:ln>
        </p:spPr>
        <p:txBody>
          <a:bodyPr wrap="square" lIns="0" tIns="0" rIns="0" bIns="0" anchor="t">
            <a:noAutofit/>
          </a:bodyPr>
          <a:lstStyle/>
          <a:p>
            <a:pPr marL="0" marR="0" lvl="0" indent="0" algn="ctr" defTabSz="914400">
              <a:lnSpc>
                <a:spcPct val="96000"/>
              </a:lnSpc>
              <a:spcBef>
                <a:spcPts val="0"/>
              </a:spcBef>
              <a:spcAft>
                <a:spcPts val="0"/>
              </a:spcAft>
              <a:buClrTx/>
              <a:buSzTx/>
              <a:buFontTx/>
              <a:buNone/>
              <a:defRPr sz="1950" b="0">
                <a:solidFill>
                  <a:srgbClr val="AAB2BF"/>
                </a:solidFill>
                <a:latin typeface="Inter"/>
                <a:ea typeface="Inter"/>
                <a:cs typeface="Inter"/>
              </a:defRPr>
            </a:pPr>
            <a:r>
              <a:rPr sz="1950" b="0" i="0" u="none" cap="none">
                <a:ln>
                  <a:noFill/>
                </a:ln>
                <a:solidFill>
                  <a:srgbClr val="AAB2BF"/>
                </a:solidFill>
                <a:latin typeface="Inter"/>
                <a:ea typeface="Inter"/>
                <a:cs typeface="Inter"/>
              </a:rPr>
              <a:t>→</a:t>
            </a:r>
          </a:p>
        </p:txBody>
      </p:sp>
      <p:sp>
        <p:nvSpPr>
          <p:cNvPr id="12" name="Rectangle 11">
            <a:extLst>
              <a:ext uri="{FF2B5EF4-FFF2-40B4-BE49-F238E27FC236}">
                <a16:creationId xmlns:a16="http://schemas.microsoft.com/office/drawing/2014/main" id="{C538FD8A-8557-4F01-B694-5A1CEC7007D1}"/>
              </a:ext>
            </a:extLst>
          </p:cNvPr>
          <p:cNvSpPr>
            <a:spLocks noGrp="1"/>
          </p:cNvSpPr>
          <p:nvPr/>
        </p:nvSpPr>
        <p:spPr>
          <a:xfrm>
            <a:off x="7848600" y="3143250"/>
            <a:ext cx="2857500" cy="4953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2700" b="1">
                <a:solidFill>
                  <a:srgbClr val="FF9B3D"/>
                </a:solidFill>
                <a:latin typeface="Inter SemiBold"/>
                <a:ea typeface="Inter SemiBold"/>
                <a:cs typeface="Inter SemiBold"/>
              </a:defRPr>
            </a:pPr>
            <a:r>
              <a:rPr sz="2700" b="1" i="0" u="none" cap="none">
                <a:ln>
                  <a:noFill/>
                </a:ln>
                <a:solidFill>
                  <a:srgbClr val="FF9B3D"/>
                </a:solidFill>
                <a:latin typeface="Inter SemiBold"/>
                <a:ea typeface="Inter SemiBold"/>
                <a:cs typeface="Inter SemiBold"/>
              </a:rPr>
              <a:t>EVIDENCE</a:t>
            </a:r>
          </a:p>
        </p:txBody>
      </p:sp>
      <p:sp>
        <p:nvSpPr>
          <p:cNvPr id="13" name="Straight Connector 12">
            <a:extLst>
              <a:ext uri="{FF2B5EF4-FFF2-40B4-BE49-F238E27FC236}">
                <a16:creationId xmlns:a16="http://schemas.microsoft.com/office/drawing/2014/main" id="{8B08310B-4AFF-469B-8269-A775532EF0E9}"/>
              </a:ext>
            </a:extLst>
          </p:cNvPr>
          <p:cNvSpPr>
            <a:spLocks noGrp="1"/>
          </p:cNvSpPr>
          <p:nvPr/>
        </p:nvSpPr>
        <p:spPr>
          <a:xfrm>
            <a:off x="7848600" y="3943350"/>
            <a:ext cx="2857500" cy="0"/>
          </a:xfrm>
          <a:prstGeom prst="line">
            <a:avLst/>
          </a:prstGeom>
          <a:noFill/>
          <a:ln w="38100">
            <a:solidFill>
              <a:srgbClr val="FF9B3D"/>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4" name="Rectangle 13">
            <a:extLst>
              <a:ext uri="{FF2B5EF4-FFF2-40B4-BE49-F238E27FC236}">
                <a16:creationId xmlns:a16="http://schemas.microsoft.com/office/drawing/2014/main" id="{8D083B6E-CD2D-40E5-9B36-26992ADEA3A1}"/>
              </a:ext>
            </a:extLst>
          </p:cNvPr>
          <p:cNvSpPr>
            <a:spLocks noGrp="1"/>
          </p:cNvSpPr>
          <p:nvPr/>
        </p:nvSpPr>
        <p:spPr>
          <a:xfrm>
            <a:off x="7848600" y="4267200"/>
            <a:ext cx="2857500" cy="4191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0">
                <a:solidFill>
                  <a:srgbClr val="AAB2BF"/>
                </a:solidFill>
                <a:latin typeface="Inter"/>
                <a:ea typeface="Inter"/>
                <a:cs typeface="Inter"/>
              </a:defRPr>
            </a:pPr>
            <a:r>
              <a:rPr sz="1500" b="0" i="0" u="none" cap="none">
                <a:ln>
                  <a:noFill/>
                </a:ln>
                <a:solidFill>
                  <a:srgbClr val="AAB2BF"/>
                </a:solidFill>
                <a:latin typeface="Inter"/>
                <a:ea typeface="Inter"/>
                <a:cs typeface="Inter"/>
              </a:rPr>
              <a:t>What you can prove</a:t>
            </a:r>
          </a:p>
        </p:txBody>
      </p:sp>
      <p:sp>
        <p:nvSpPr>
          <p:cNvPr id="15" name="Rectangle 14">
            <a:extLst>
              <a:ext uri="{FF2B5EF4-FFF2-40B4-BE49-F238E27FC236}">
                <a16:creationId xmlns:a16="http://schemas.microsoft.com/office/drawing/2014/main" id="{B1B67D4B-F4DA-4933-9935-38E90A5929AD}"/>
              </a:ext>
            </a:extLst>
          </p:cNvPr>
          <p:cNvSpPr>
            <a:spLocks noGrp="1"/>
          </p:cNvSpPr>
          <p:nvPr/>
        </p:nvSpPr>
        <p:spPr>
          <a:xfrm>
            <a:off x="762000" y="5810250"/>
            <a:ext cx="10477500" cy="32385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1">
                <a:solidFill>
                  <a:srgbClr val="F8F9F7"/>
                </a:solidFill>
                <a:latin typeface="Inter SemiBold"/>
                <a:ea typeface="Inter SemiBold"/>
                <a:cs typeface="Inter SemiBold"/>
              </a:defRPr>
            </a:pPr>
            <a:r>
              <a:rPr sz="1500" b="1" i="0" u="none" cap="none">
                <a:ln>
                  <a:noFill/>
                </a:ln>
                <a:solidFill>
                  <a:srgbClr val="F8F9F7"/>
                </a:solidFill>
                <a:latin typeface="Inter SemiBold"/>
                <a:ea typeface="Inter SemiBold"/>
                <a:cs typeface="Inter SemiBold"/>
              </a:rPr>
              <a:t>Anything on your application must survive all three.</a:t>
            </a:r>
          </a:p>
        </p:txBody>
      </p:sp>
    </p:spTree>
    <p:extLst>
      <p:ext uri="{BB962C8B-B14F-4D97-AF65-F5344CB8AC3E}">
        <p14:creationId xmlns:p14="http://schemas.microsoft.com/office/powerpoint/2010/main" val="4118383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2647950"/>
            <a:ext cx="10972800" cy="1428750"/>
          </a:xfrm>
          <a:prstGeom prst="rect">
            <a:avLst/>
          </a:prstGeom>
          <a:noFill/>
          <a:ln w="0">
            <a:noFill/>
            <a:prstDash val="solid"/>
          </a:ln>
        </p:spPr>
        <p:txBody>
          <a:bodyPr wrap="square" lIns="0" tIns="0" rIns="0" bIns="0" anchor="t">
            <a:noAutofit/>
          </a:bodyPr>
          <a:lstStyle/>
          <a:p>
            <a:pPr algn="l">
              <a:lnSpc>
                <a:spcPct val="86000"/>
              </a:lnSpc>
              <a:buNone/>
              <a:defRPr sz="7950" b="1">
                <a:solidFill>
                  <a:srgbClr val="F8F9F7"/>
                </a:solidFill>
                <a:latin typeface="Inter SemiBold"/>
                <a:ea typeface="Inter SemiBold"/>
                <a:cs typeface="Inter SemiBold"/>
              </a:defRPr>
            </a:pPr>
            <a:r>
              <a:rPr sz="7950" b="1">
                <a:solidFill>
                  <a:srgbClr val="F8F9F7"/>
                </a:solidFill>
                <a:latin typeface="Inter SemiBold"/>
                <a:ea typeface="Inter SemiBold"/>
                <a:cs typeface="Inter SemiBold"/>
              </a:rPr>
              <a:t>WORK SMARTER</a:t>
            </a:r>
          </a:p>
        </p:txBody>
      </p:sp>
      <p:sp>
        <p:nvSpPr>
          <p:cNvPr id="4" name="Rectangle 3">
            <a:extLst>
              <a:ext uri="{FF2B5EF4-FFF2-40B4-BE49-F238E27FC236}">
                <a16:creationId xmlns:a16="http://schemas.microsoft.com/office/drawing/2014/main" id="{C1FA46A8-3133-488C-BB39-8050F956FE01}"/>
              </a:ext>
            </a:extLst>
          </p:cNvPr>
          <p:cNvSpPr>
            <a:spLocks noGrp="1"/>
          </p:cNvSpPr>
          <p:nvPr/>
        </p:nvSpPr>
        <p:spPr>
          <a:xfrm>
            <a:off x="609600" y="1714500"/>
            <a:ext cx="1714500" cy="419100"/>
          </a:xfrm>
          <a:prstGeom prst="rect">
            <a:avLst/>
          </a:prstGeom>
          <a:noFill/>
          <a:ln w="0">
            <a:noFill/>
            <a:prstDash val="solid"/>
          </a:ln>
        </p:spPr>
        <p:txBody>
          <a:bodyPr wrap="square" lIns="0" tIns="0" rIns="0" bIns="0" anchor="t">
            <a:noAutofit/>
          </a:bodyPr>
          <a:lstStyle/>
          <a:p>
            <a:pPr algn="l">
              <a:lnSpc>
                <a:spcPct val="96000"/>
              </a:lnSpc>
              <a:buNone/>
              <a:defRPr sz="1800" b="1">
                <a:solidFill>
                  <a:srgbClr val="FF9B3D"/>
                </a:solidFill>
                <a:latin typeface="Inter SemiBold"/>
                <a:ea typeface="Inter SemiBold"/>
                <a:cs typeface="Inter SemiBold"/>
              </a:defRPr>
            </a:pPr>
            <a:r>
              <a:rPr sz="1800" b="1">
                <a:solidFill>
                  <a:srgbClr val="FF9B3D"/>
                </a:solidFill>
                <a:latin typeface="Inter SemiBold"/>
                <a:ea typeface="Inter SemiBold"/>
                <a:cs typeface="Inter SemiBold"/>
              </a:rPr>
              <a:t>02</a:t>
            </a:r>
          </a:p>
        </p:txBody>
      </p:sp>
      <p:sp>
        <p:nvSpPr>
          <p:cNvPr id="5" name="Straight Connector 4">
            <a:extLst>
              <a:ext uri="{FF2B5EF4-FFF2-40B4-BE49-F238E27FC236}">
                <a16:creationId xmlns:a16="http://schemas.microsoft.com/office/drawing/2014/main" id="{52B07957-81AC-4FFE-A15C-8E163BF65079}"/>
              </a:ext>
            </a:extLst>
          </p:cNvPr>
          <p:cNvSpPr>
            <a:spLocks noGrp="1"/>
          </p:cNvSpPr>
          <p:nvPr/>
        </p:nvSpPr>
        <p:spPr>
          <a:xfrm>
            <a:off x="609600" y="4400550"/>
            <a:ext cx="4191000" cy="0"/>
          </a:xfrm>
          <a:prstGeom prst="line">
            <a:avLst/>
          </a:prstGeom>
          <a:noFill/>
          <a:ln w="38100">
            <a:solidFill>
              <a:srgbClr val="FF9B3D"/>
            </a:solidFill>
            <a:prstDash val="solid"/>
          </a:ln>
        </p:spPr>
        <p:txBody>
          <a:bodyPr/>
          <a:lstStyle/>
          <a:p>
            <a:endParaRPr/>
          </a:p>
        </p:txBody>
      </p:sp>
    </p:spTree>
    <p:extLst>
      <p:ext uri="{BB962C8B-B14F-4D97-AF65-F5344CB8AC3E}">
        <p14:creationId xmlns:p14="http://schemas.microsoft.com/office/powerpoint/2010/main" val="1021532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2103120"/>
          </a:xfrm>
          <a:prstGeom prst="rect">
            <a:avLst/>
          </a:prstGeom>
          <a:noFill/>
          <a:ln w="0">
            <a:noFill/>
            <a:prstDash val="solid"/>
          </a:ln>
        </p:spPr>
        <p:txBody>
          <a:bodyPr wrap="square" lIns="0" tIns="0" rIns="0" bIns="0" anchor="t">
            <a:noAutofit/>
          </a:bodyPr>
          <a:lstStyle/>
          <a:p>
            <a:pPr marL="0" marR="0" lvl="0" indent="0" algn="l" defTabSz="914400">
              <a:lnSpc>
                <a:spcPct val="92000"/>
              </a:lnSpc>
              <a:spcBef>
                <a:spcPts val="0"/>
              </a:spcBef>
              <a:spcAft>
                <a:spcPts val="0"/>
              </a:spcAft>
              <a:buClrTx/>
              <a:buSzTx/>
              <a:buFontTx/>
              <a:buNone/>
              <a:defRPr sz="3450" b="1">
                <a:solidFill>
                  <a:srgbClr val="F8F9F7"/>
                </a:solidFill>
                <a:latin typeface="Inter SemiBold"/>
                <a:ea typeface="Inter SemiBold"/>
                <a:cs typeface="Inter SemiBold"/>
              </a:defRPr>
            </a:pPr>
            <a:r>
              <a:rPr sz="3450" b="1" i="0" u="none" cap="none">
                <a:ln>
                  <a:noFill/>
                </a:ln>
                <a:solidFill>
                  <a:srgbClr val="F8F9F7"/>
                </a:solidFill>
                <a:latin typeface="Inter SemiBold"/>
                <a:ea typeface="Inter SemiBold"/>
                <a:cs typeface="Inter SemiBold"/>
              </a:rPr>
              <a:t>AI ACCELERATES THE PROCESS.</a:t>
            </a:r>
          </a:p>
        </p:txBody>
      </p:sp>
      <p:sp>
        <p:nvSpPr>
          <p:cNvPr id="4" name="Rectangle 3">
            <a:extLst>
              <a:ext uri="{FF2B5EF4-FFF2-40B4-BE49-F238E27FC236}">
                <a16:creationId xmlns:a16="http://schemas.microsoft.com/office/drawing/2014/main" id="{DB854DA2-114C-42BA-BBCD-29B93A1D3404}"/>
              </a:ext>
            </a:extLst>
          </p:cNvPr>
          <p:cNvSpPr>
            <a:spLocks noGrp="1"/>
          </p:cNvSpPr>
          <p:nvPr/>
        </p:nvSpPr>
        <p:spPr>
          <a:xfrm>
            <a:off x="685800" y="2381250"/>
            <a:ext cx="8686800" cy="6096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3600" b="1">
                <a:solidFill>
                  <a:srgbClr val="FF9B3D"/>
                </a:solidFill>
                <a:latin typeface="Inter SemiBold"/>
                <a:ea typeface="Inter SemiBold"/>
                <a:cs typeface="Inter SemiBold"/>
              </a:defRPr>
            </a:pPr>
            <a:r>
              <a:rPr sz="3600" b="1">
                <a:solidFill>
                  <a:srgbClr val="FF9B3D"/>
                </a:solidFill>
                <a:latin typeface="Inter SemiBold"/>
                <a:ea typeface="Inter SemiBold"/>
                <a:cs typeface="Inter SemiBold"/>
              </a:rPr>
              <a:t>AI DOES NOT REPLACE THE PROCESS</a:t>
            </a:r>
          </a:p>
        </p:txBody>
      </p:sp>
      <p:sp>
        <p:nvSpPr>
          <p:cNvPr id="5" name="Rectangle 4">
            <a:extLst>
              <a:ext uri="{FF2B5EF4-FFF2-40B4-BE49-F238E27FC236}">
                <a16:creationId xmlns:a16="http://schemas.microsoft.com/office/drawing/2014/main" id="{3694704E-0F8F-4239-A1C0-944E784FAD1A}"/>
              </a:ext>
            </a:extLst>
          </p:cNvPr>
          <p:cNvSpPr>
            <a:spLocks noGrp="1"/>
          </p:cNvSpPr>
          <p:nvPr/>
        </p:nvSpPr>
        <p:spPr>
          <a:xfrm>
            <a:off x="762000" y="365760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F8F9F7"/>
                </a:solidFill>
                <a:latin typeface="Inter SemiBold"/>
                <a:ea typeface="Inter SemiBold"/>
                <a:cs typeface="Inter SemiBold"/>
              </a:defRPr>
            </a:pPr>
            <a:r>
              <a:rPr sz="1125" b="1" i="0" u="none" cap="none">
                <a:ln>
                  <a:noFill/>
                </a:ln>
                <a:solidFill>
                  <a:srgbClr val="F8F9F7"/>
                </a:solidFill>
                <a:latin typeface="Inter SemiBold"/>
                <a:ea typeface="Inter SemiBold"/>
                <a:cs typeface="Inter SemiBold"/>
              </a:rPr>
              <a:t>01</a:t>
            </a:r>
          </a:p>
        </p:txBody>
      </p:sp>
      <p:sp>
        <p:nvSpPr>
          <p:cNvPr id="6" name="Straight Connector 5">
            <a:extLst>
              <a:ext uri="{FF2B5EF4-FFF2-40B4-BE49-F238E27FC236}">
                <a16:creationId xmlns:a16="http://schemas.microsoft.com/office/drawing/2014/main" id="{20FA1157-64F6-42A2-A6CF-7D083FE337BF}"/>
              </a:ext>
            </a:extLst>
          </p:cNvPr>
          <p:cNvSpPr>
            <a:spLocks noGrp="1"/>
          </p:cNvSpPr>
          <p:nvPr/>
        </p:nvSpPr>
        <p:spPr>
          <a:xfrm>
            <a:off x="762000" y="4076700"/>
            <a:ext cx="2190750" cy="0"/>
          </a:xfrm>
          <a:prstGeom prst="line">
            <a:avLst/>
          </a:prstGeom>
          <a:noFill/>
          <a:ln w="38100">
            <a:solidFill>
              <a:srgbClr val="F8F9F7"/>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7" name="Rectangle 6">
            <a:extLst>
              <a:ext uri="{FF2B5EF4-FFF2-40B4-BE49-F238E27FC236}">
                <a16:creationId xmlns:a16="http://schemas.microsoft.com/office/drawing/2014/main" id="{D162E845-3F68-4815-B0E1-0AE20282AE2C}"/>
              </a:ext>
            </a:extLst>
          </p:cNvPr>
          <p:cNvSpPr>
            <a:spLocks noGrp="1"/>
          </p:cNvSpPr>
          <p:nvPr/>
        </p:nvSpPr>
        <p:spPr>
          <a:xfrm>
            <a:off x="762000" y="4400550"/>
            <a:ext cx="2190750" cy="666750"/>
          </a:xfrm>
          <a:prstGeom prst="rect">
            <a:avLst/>
          </a:prstGeom>
          <a:noFill/>
          <a:ln w="0">
            <a:noFill/>
            <a:prstDash val="solid"/>
          </a:ln>
        </p:spPr>
        <p:txBody>
          <a:bodyPr wrap="square" lIns="0" tIns="0" rIns="0" bIns="0" anchor="t">
            <a:noAutofit/>
          </a:bodyPr>
          <a:lstStyle/>
          <a:p>
            <a:pPr marL="0" marR="0" lvl="0" indent="0" algn="l" defTabSz="914400">
              <a:lnSpc>
                <a:spcPct val="100000"/>
              </a:lnSpc>
              <a:spcBef>
                <a:spcPts val="0"/>
              </a:spcBef>
              <a:spcAft>
                <a:spcPts val="0"/>
              </a:spcAft>
              <a:buClrTx/>
              <a:buSzTx/>
              <a:buFontTx/>
              <a:buNone/>
              <a:defRPr sz="1875" b="1">
                <a:solidFill>
                  <a:srgbClr val="F8F9F7"/>
                </a:solidFill>
                <a:latin typeface="Inter SemiBold"/>
                <a:ea typeface="Inter SemiBold"/>
                <a:cs typeface="Inter SemiBold"/>
              </a:defRPr>
            </a:pPr>
            <a:r>
              <a:rPr sz="1875" b="1" i="0" u="none" cap="none">
                <a:ln>
                  <a:noFill/>
                </a:ln>
                <a:solidFill>
                  <a:srgbClr val="F8F9F7"/>
                </a:solidFill>
                <a:latin typeface="Inter SemiBold"/>
                <a:ea typeface="Inter SemiBold"/>
                <a:cs typeface="Inter SemiBold"/>
              </a:rPr>
              <a:t>HUMAN GOAL</a:t>
            </a:r>
          </a:p>
        </p:txBody>
      </p:sp>
      <p:sp>
        <p:nvSpPr>
          <p:cNvPr id="8" name="Rectangle 7">
            <a:extLst>
              <a:ext uri="{FF2B5EF4-FFF2-40B4-BE49-F238E27FC236}">
                <a16:creationId xmlns:a16="http://schemas.microsoft.com/office/drawing/2014/main" id="{7874EE0E-E1EB-401D-8B61-3BF57E1A0114}"/>
              </a:ext>
            </a:extLst>
          </p:cNvPr>
          <p:cNvSpPr>
            <a:spLocks noGrp="1"/>
          </p:cNvSpPr>
          <p:nvPr/>
        </p:nvSpPr>
        <p:spPr>
          <a:xfrm>
            <a:off x="3009900" y="4305300"/>
            <a:ext cx="342900" cy="342900"/>
          </a:xfrm>
          <a:prstGeom prst="rect">
            <a:avLst/>
          </a:prstGeom>
          <a:noFill/>
          <a:ln w="0">
            <a:noFill/>
            <a:prstDash val="solid"/>
          </a:ln>
        </p:spPr>
        <p:txBody>
          <a:bodyPr wrap="square" lIns="0" tIns="0" rIns="0" bIns="0" anchor="t">
            <a:noAutofit/>
          </a:bodyPr>
          <a:lstStyle/>
          <a:p>
            <a:pPr marL="0" marR="0" lvl="0" indent="0" algn="ctr" defTabSz="914400">
              <a:lnSpc>
                <a:spcPct val="96000"/>
              </a:lnSpc>
              <a:spcBef>
                <a:spcPts val="0"/>
              </a:spcBef>
              <a:spcAft>
                <a:spcPts val="0"/>
              </a:spcAft>
              <a:buClrTx/>
              <a:buSzTx/>
              <a:buFontTx/>
              <a:buNone/>
              <a:defRPr sz="1800" b="0">
                <a:solidFill>
                  <a:srgbClr val="AAB2BF"/>
                </a:solidFill>
                <a:latin typeface="Inter"/>
                <a:ea typeface="Inter"/>
                <a:cs typeface="Inter"/>
              </a:defRPr>
            </a:pPr>
            <a:r>
              <a:rPr sz="1800" b="0" i="0" u="none" cap="none">
                <a:ln>
                  <a:noFill/>
                </a:ln>
                <a:solidFill>
                  <a:srgbClr val="AAB2BF"/>
                </a:solidFill>
                <a:latin typeface="Inter"/>
                <a:ea typeface="Inter"/>
                <a:cs typeface="Inter"/>
              </a:rPr>
              <a:t>→</a:t>
            </a:r>
          </a:p>
        </p:txBody>
      </p:sp>
      <p:sp>
        <p:nvSpPr>
          <p:cNvPr id="9" name="Rectangle 8">
            <a:extLst>
              <a:ext uri="{FF2B5EF4-FFF2-40B4-BE49-F238E27FC236}">
                <a16:creationId xmlns:a16="http://schemas.microsoft.com/office/drawing/2014/main" id="{76EEC4A1-6742-4D9B-9653-A6F706150B1A}"/>
              </a:ext>
            </a:extLst>
          </p:cNvPr>
          <p:cNvSpPr>
            <a:spLocks noGrp="1"/>
          </p:cNvSpPr>
          <p:nvPr/>
        </p:nvSpPr>
        <p:spPr>
          <a:xfrm>
            <a:off x="3409950" y="365760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42D3FF"/>
                </a:solidFill>
                <a:latin typeface="Inter SemiBold"/>
                <a:ea typeface="Inter SemiBold"/>
                <a:cs typeface="Inter SemiBold"/>
              </a:defRPr>
            </a:pPr>
            <a:r>
              <a:rPr sz="1125" b="1" i="0" u="none" cap="none">
                <a:ln>
                  <a:noFill/>
                </a:ln>
                <a:solidFill>
                  <a:srgbClr val="42D3FF"/>
                </a:solidFill>
                <a:latin typeface="Inter SemiBold"/>
                <a:ea typeface="Inter SemiBold"/>
                <a:cs typeface="Inter SemiBold"/>
              </a:rPr>
              <a:t>02</a:t>
            </a:r>
          </a:p>
        </p:txBody>
      </p:sp>
      <p:sp>
        <p:nvSpPr>
          <p:cNvPr id="10" name="Straight Connector 9">
            <a:extLst>
              <a:ext uri="{FF2B5EF4-FFF2-40B4-BE49-F238E27FC236}">
                <a16:creationId xmlns:a16="http://schemas.microsoft.com/office/drawing/2014/main" id="{6F554FFD-CF36-44CF-AF01-DDA99D63A397}"/>
              </a:ext>
            </a:extLst>
          </p:cNvPr>
          <p:cNvSpPr>
            <a:spLocks noGrp="1"/>
          </p:cNvSpPr>
          <p:nvPr/>
        </p:nvSpPr>
        <p:spPr>
          <a:xfrm>
            <a:off x="3409950" y="4076700"/>
            <a:ext cx="2190750" cy="0"/>
          </a:xfrm>
          <a:prstGeom prst="line">
            <a:avLst/>
          </a:prstGeom>
          <a:noFill/>
          <a:ln w="38100">
            <a:solidFill>
              <a:srgbClr val="42D3FF"/>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1" name="Rectangle 10">
            <a:extLst>
              <a:ext uri="{FF2B5EF4-FFF2-40B4-BE49-F238E27FC236}">
                <a16:creationId xmlns:a16="http://schemas.microsoft.com/office/drawing/2014/main" id="{D0B2C5DD-267F-4232-918B-48D957ACB951}"/>
              </a:ext>
            </a:extLst>
          </p:cNvPr>
          <p:cNvSpPr>
            <a:spLocks noGrp="1"/>
          </p:cNvSpPr>
          <p:nvPr/>
        </p:nvSpPr>
        <p:spPr>
          <a:xfrm>
            <a:off x="3409950" y="4400550"/>
            <a:ext cx="2190750" cy="666750"/>
          </a:xfrm>
          <a:prstGeom prst="rect">
            <a:avLst/>
          </a:prstGeom>
          <a:noFill/>
          <a:ln w="0">
            <a:noFill/>
            <a:prstDash val="solid"/>
          </a:ln>
        </p:spPr>
        <p:txBody>
          <a:bodyPr wrap="square" lIns="0" tIns="0" rIns="0" bIns="0" anchor="t">
            <a:noAutofit/>
          </a:bodyPr>
          <a:lstStyle/>
          <a:p>
            <a:pPr marL="0" marR="0" lvl="0" indent="0" algn="l" defTabSz="914400">
              <a:lnSpc>
                <a:spcPct val="100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AI ACCELERATION</a:t>
            </a:r>
          </a:p>
        </p:txBody>
      </p:sp>
      <p:sp>
        <p:nvSpPr>
          <p:cNvPr id="12" name="Rectangle 11">
            <a:extLst>
              <a:ext uri="{FF2B5EF4-FFF2-40B4-BE49-F238E27FC236}">
                <a16:creationId xmlns:a16="http://schemas.microsoft.com/office/drawing/2014/main" id="{D4CBF8B5-B3C8-4E92-866B-56B8315E0304}"/>
              </a:ext>
            </a:extLst>
          </p:cNvPr>
          <p:cNvSpPr>
            <a:spLocks noGrp="1"/>
          </p:cNvSpPr>
          <p:nvPr/>
        </p:nvSpPr>
        <p:spPr>
          <a:xfrm>
            <a:off x="5657850" y="4305300"/>
            <a:ext cx="342900" cy="342900"/>
          </a:xfrm>
          <a:prstGeom prst="rect">
            <a:avLst/>
          </a:prstGeom>
          <a:noFill/>
          <a:ln w="0">
            <a:noFill/>
            <a:prstDash val="solid"/>
          </a:ln>
        </p:spPr>
        <p:txBody>
          <a:bodyPr wrap="square" lIns="0" tIns="0" rIns="0" bIns="0" anchor="t">
            <a:noAutofit/>
          </a:bodyPr>
          <a:lstStyle/>
          <a:p>
            <a:pPr marL="0" marR="0" lvl="0" indent="0" algn="ctr" defTabSz="914400">
              <a:lnSpc>
                <a:spcPct val="96000"/>
              </a:lnSpc>
              <a:spcBef>
                <a:spcPts val="0"/>
              </a:spcBef>
              <a:spcAft>
                <a:spcPts val="0"/>
              </a:spcAft>
              <a:buClrTx/>
              <a:buSzTx/>
              <a:buFontTx/>
              <a:buNone/>
              <a:defRPr sz="1800" b="0">
                <a:solidFill>
                  <a:srgbClr val="AAB2BF"/>
                </a:solidFill>
                <a:latin typeface="Inter"/>
                <a:ea typeface="Inter"/>
                <a:cs typeface="Inter"/>
              </a:defRPr>
            </a:pPr>
            <a:r>
              <a:rPr sz="1800" b="0" i="0" u="none" cap="none">
                <a:ln>
                  <a:noFill/>
                </a:ln>
                <a:solidFill>
                  <a:srgbClr val="AAB2BF"/>
                </a:solidFill>
                <a:latin typeface="Inter"/>
                <a:ea typeface="Inter"/>
                <a:cs typeface="Inter"/>
              </a:rPr>
              <a:t>→</a:t>
            </a:r>
          </a:p>
        </p:txBody>
      </p:sp>
      <p:sp>
        <p:nvSpPr>
          <p:cNvPr id="13" name="Rectangle 12">
            <a:extLst>
              <a:ext uri="{FF2B5EF4-FFF2-40B4-BE49-F238E27FC236}">
                <a16:creationId xmlns:a16="http://schemas.microsoft.com/office/drawing/2014/main" id="{4B930F5B-16E4-4D85-8D0A-979057328370}"/>
              </a:ext>
            </a:extLst>
          </p:cNvPr>
          <p:cNvSpPr>
            <a:spLocks noGrp="1"/>
          </p:cNvSpPr>
          <p:nvPr/>
        </p:nvSpPr>
        <p:spPr>
          <a:xfrm>
            <a:off x="6057900" y="365760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FF9B3D"/>
                </a:solidFill>
                <a:latin typeface="Inter SemiBold"/>
                <a:ea typeface="Inter SemiBold"/>
                <a:cs typeface="Inter SemiBold"/>
              </a:defRPr>
            </a:pPr>
            <a:r>
              <a:rPr sz="1125" b="1" i="0" u="none" cap="none">
                <a:ln>
                  <a:noFill/>
                </a:ln>
                <a:solidFill>
                  <a:srgbClr val="FF9B3D"/>
                </a:solidFill>
                <a:latin typeface="Inter SemiBold"/>
                <a:ea typeface="Inter SemiBold"/>
                <a:cs typeface="Inter SemiBold"/>
              </a:rPr>
              <a:t>03</a:t>
            </a:r>
          </a:p>
        </p:txBody>
      </p:sp>
      <p:sp>
        <p:nvSpPr>
          <p:cNvPr id="14" name="Straight Connector 13">
            <a:extLst>
              <a:ext uri="{FF2B5EF4-FFF2-40B4-BE49-F238E27FC236}">
                <a16:creationId xmlns:a16="http://schemas.microsoft.com/office/drawing/2014/main" id="{36948885-D4DC-4921-A6E4-72695DE97183}"/>
              </a:ext>
            </a:extLst>
          </p:cNvPr>
          <p:cNvSpPr>
            <a:spLocks noGrp="1"/>
          </p:cNvSpPr>
          <p:nvPr/>
        </p:nvSpPr>
        <p:spPr>
          <a:xfrm>
            <a:off x="6057900" y="4076700"/>
            <a:ext cx="2190750" cy="0"/>
          </a:xfrm>
          <a:prstGeom prst="line">
            <a:avLst/>
          </a:prstGeom>
          <a:noFill/>
          <a:ln w="38100">
            <a:solidFill>
              <a:srgbClr val="FF9B3D"/>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5" name="Rectangle 14">
            <a:extLst>
              <a:ext uri="{FF2B5EF4-FFF2-40B4-BE49-F238E27FC236}">
                <a16:creationId xmlns:a16="http://schemas.microsoft.com/office/drawing/2014/main" id="{E4E34C49-1649-42F0-96A8-8EFF34AD7EDA}"/>
              </a:ext>
            </a:extLst>
          </p:cNvPr>
          <p:cNvSpPr>
            <a:spLocks noGrp="1"/>
          </p:cNvSpPr>
          <p:nvPr/>
        </p:nvSpPr>
        <p:spPr>
          <a:xfrm>
            <a:off x="6057900" y="4400550"/>
            <a:ext cx="2190750" cy="666750"/>
          </a:xfrm>
          <a:prstGeom prst="rect">
            <a:avLst/>
          </a:prstGeom>
          <a:noFill/>
          <a:ln w="0">
            <a:noFill/>
            <a:prstDash val="solid"/>
          </a:ln>
        </p:spPr>
        <p:txBody>
          <a:bodyPr wrap="square" lIns="0" tIns="0" rIns="0" bIns="0" anchor="t">
            <a:noAutofit/>
          </a:bodyPr>
          <a:lstStyle/>
          <a:p>
            <a:pPr marL="0" marR="0" lvl="0" indent="0" algn="l" defTabSz="914400">
              <a:lnSpc>
                <a:spcPct val="100000"/>
              </a:lnSpc>
              <a:spcBef>
                <a:spcPts val="0"/>
              </a:spcBef>
              <a:spcAft>
                <a:spcPts val="0"/>
              </a:spcAft>
              <a:buClrTx/>
              <a:buSzTx/>
              <a:buFontTx/>
              <a:buNone/>
              <a:defRPr sz="1875" b="1">
                <a:solidFill>
                  <a:srgbClr val="F8F9F7"/>
                </a:solidFill>
                <a:latin typeface="Inter SemiBold"/>
                <a:ea typeface="Inter SemiBold"/>
                <a:cs typeface="Inter SemiBold"/>
              </a:defRPr>
            </a:pPr>
            <a:r>
              <a:rPr sz="1875" b="1" i="0" u="none" cap="none">
                <a:ln>
                  <a:noFill/>
                </a:ln>
                <a:solidFill>
                  <a:srgbClr val="F8F9F7"/>
                </a:solidFill>
                <a:latin typeface="Inter SemiBold"/>
                <a:ea typeface="Inter SemiBold"/>
                <a:cs typeface="Inter SemiBold"/>
              </a:rPr>
              <a:t>HUMAN REVIEW</a:t>
            </a:r>
          </a:p>
        </p:txBody>
      </p:sp>
      <p:sp>
        <p:nvSpPr>
          <p:cNvPr id="16" name="Rectangle 15">
            <a:extLst>
              <a:ext uri="{FF2B5EF4-FFF2-40B4-BE49-F238E27FC236}">
                <a16:creationId xmlns:a16="http://schemas.microsoft.com/office/drawing/2014/main" id="{ECC4A1AF-3737-4CD5-8EB7-DFFDCF153EFB}"/>
              </a:ext>
            </a:extLst>
          </p:cNvPr>
          <p:cNvSpPr>
            <a:spLocks noGrp="1"/>
          </p:cNvSpPr>
          <p:nvPr/>
        </p:nvSpPr>
        <p:spPr>
          <a:xfrm>
            <a:off x="8305800" y="4305300"/>
            <a:ext cx="342900" cy="342900"/>
          </a:xfrm>
          <a:prstGeom prst="rect">
            <a:avLst/>
          </a:prstGeom>
          <a:noFill/>
          <a:ln w="0">
            <a:noFill/>
            <a:prstDash val="solid"/>
          </a:ln>
        </p:spPr>
        <p:txBody>
          <a:bodyPr wrap="square" lIns="0" tIns="0" rIns="0" bIns="0" anchor="t">
            <a:noAutofit/>
          </a:bodyPr>
          <a:lstStyle/>
          <a:p>
            <a:pPr marL="0" marR="0" lvl="0" indent="0" algn="ctr" defTabSz="914400">
              <a:lnSpc>
                <a:spcPct val="96000"/>
              </a:lnSpc>
              <a:spcBef>
                <a:spcPts val="0"/>
              </a:spcBef>
              <a:spcAft>
                <a:spcPts val="0"/>
              </a:spcAft>
              <a:buClrTx/>
              <a:buSzTx/>
              <a:buFontTx/>
              <a:buNone/>
              <a:defRPr sz="1800" b="0">
                <a:solidFill>
                  <a:srgbClr val="AAB2BF"/>
                </a:solidFill>
                <a:latin typeface="Inter"/>
                <a:ea typeface="Inter"/>
                <a:cs typeface="Inter"/>
              </a:defRPr>
            </a:pPr>
            <a:r>
              <a:rPr sz="1800" b="0" i="0" u="none" cap="none">
                <a:ln>
                  <a:noFill/>
                </a:ln>
                <a:solidFill>
                  <a:srgbClr val="AAB2BF"/>
                </a:solidFill>
                <a:latin typeface="Inter"/>
                <a:ea typeface="Inter"/>
                <a:cs typeface="Inter"/>
              </a:rPr>
              <a:t>→</a:t>
            </a:r>
          </a:p>
        </p:txBody>
      </p:sp>
      <p:sp>
        <p:nvSpPr>
          <p:cNvPr id="17" name="Rectangle 16">
            <a:extLst>
              <a:ext uri="{FF2B5EF4-FFF2-40B4-BE49-F238E27FC236}">
                <a16:creationId xmlns:a16="http://schemas.microsoft.com/office/drawing/2014/main" id="{4F0D7C04-3235-4E09-B48F-87BB6C01353C}"/>
              </a:ext>
            </a:extLst>
          </p:cNvPr>
          <p:cNvSpPr>
            <a:spLocks noGrp="1"/>
          </p:cNvSpPr>
          <p:nvPr/>
        </p:nvSpPr>
        <p:spPr>
          <a:xfrm>
            <a:off x="8705850" y="365760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58B96B"/>
                </a:solidFill>
                <a:latin typeface="Inter SemiBold"/>
                <a:ea typeface="Inter SemiBold"/>
                <a:cs typeface="Inter SemiBold"/>
              </a:defRPr>
            </a:pPr>
            <a:r>
              <a:rPr sz="1125" b="1" i="0" u="none" cap="none">
                <a:ln>
                  <a:noFill/>
                </a:ln>
                <a:solidFill>
                  <a:srgbClr val="58B96B"/>
                </a:solidFill>
                <a:latin typeface="Inter SemiBold"/>
                <a:ea typeface="Inter SemiBold"/>
                <a:cs typeface="Inter SemiBold"/>
              </a:rPr>
              <a:t>04</a:t>
            </a:r>
          </a:p>
        </p:txBody>
      </p:sp>
      <p:sp>
        <p:nvSpPr>
          <p:cNvPr id="18" name="Straight Connector 17">
            <a:extLst>
              <a:ext uri="{FF2B5EF4-FFF2-40B4-BE49-F238E27FC236}">
                <a16:creationId xmlns:a16="http://schemas.microsoft.com/office/drawing/2014/main" id="{ABC148C5-C7D0-4A7B-8626-CB4D5A0D2D22}"/>
              </a:ext>
            </a:extLst>
          </p:cNvPr>
          <p:cNvSpPr>
            <a:spLocks noGrp="1"/>
          </p:cNvSpPr>
          <p:nvPr/>
        </p:nvSpPr>
        <p:spPr>
          <a:xfrm>
            <a:off x="8705850" y="4076700"/>
            <a:ext cx="2190750" cy="0"/>
          </a:xfrm>
          <a:prstGeom prst="line">
            <a:avLst/>
          </a:prstGeom>
          <a:noFill/>
          <a:ln w="38100">
            <a:solidFill>
              <a:srgbClr val="58B96B"/>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9" name="Rectangle 18">
            <a:extLst>
              <a:ext uri="{FF2B5EF4-FFF2-40B4-BE49-F238E27FC236}">
                <a16:creationId xmlns:a16="http://schemas.microsoft.com/office/drawing/2014/main" id="{C5BA6CEC-B313-4F9F-A263-1C8AD3F008C1}"/>
              </a:ext>
            </a:extLst>
          </p:cNvPr>
          <p:cNvSpPr>
            <a:spLocks noGrp="1"/>
          </p:cNvSpPr>
          <p:nvPr/>
        </p:nvSpPr>
        <p:spPr>
          <a:xfrm>
            <a:off x="8705850" y="4400550"/>
            <a:ext cx="2190750" cy="666750"/>
          </a:xfrm>
          <a:prstGeom prst="rect">
            <a:avLst/>
          </a:prstGeom>
          <a:noFill/>
          <a:ln w="0">
            <a:noFill/>
            <a:prstDash val="solid"/>
          </a:ln>
        </p:spPr>
        <p:txBody>
          <a:bodyPr wrap="square" lIns="0" tIns="0" rIns="0" bIns="0" anchor="t">
            <a:noAutofit/>
          </a:bodyPr>
          <a:lstStyle/>
          <a:p>
            <a:pPr marL="0" marR="0" lvl="0" indent="0" algn="l" defTabSz="914400">
              <a:lnSpc>
                <a:spcPct val="100000"/>
              </a:lnSpc>
              <a:spcBef>
                <a:spcPts val="0"/>
              </a:spcBef>
              <a:spcAft>
                <a:spcPts val="0"/>
              </a:spcAft>
              <a:buClrTx/>
              <a:buSzTx/>
              <a:buFontTx/>
              <a:buNone/>
              <a:defRPr sz="1875" b="1">
                <a:solidFill>
                  <a:srgbClr val="F8F9F7"/>
                </a:solidFill>
                <a:latin typeface="Inter SemiBold"/>
                <a:ea typeface="Inter SemiBold"/>
                <a:cs typeface="Inter SemiBold"/>
              </a:defRPr>
            </a:pPr>
            <a:r>
              <a:rPr sz="1875" b="1" i="0" u="none" cap="none">
                <a:ln>
                  <a:noFill/>
                </a:ln>
                <a:solidFill>
                  <a:srgbClr val="F8F9F7"/>
                </a:solidFill>
                <a:latin typeface="Inter SemiBold"/>
                <a:ea typeface="Inter SemiBold"/>
                <a:cs typeface="Inter SemiBold"/>
              </a:rPr>
              <a:t>REAL RESULT</a:t>
            </a:r>
          </a:p>
        </p:txBody>
      </p:sp>
    </p:spTree>
    <p:extLst>
      <p:ext uri="{BB962C8B-B14F-4D97-AF65-F5344CB8AC3E}">
        <p14:creationId xmlns:p14="http://schemas.microsoft.com/office/powerpoint/2010/main" val="3449170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2076450"/>
            <a:ext cx="10972800" cy="2103120"/>
          </a:xfrm>
          <a:prstGeom prst="rect">
            <a:avLst/>
          </a:prstGeom>
          <a:noFill/>
          <a:ln w="0">
            <a:noFill/>
            <a:prstDash val="solid"/>
          </a:ln>
        </p:spPr>
        <p:txBody>
          <a:bodyPr wrap="square" lIns="0" tIns="0" rIns="0" bIns="0" anchor="t">
            <a:noAutofit/>
          </a:bodyPr>
          <a:lstStyle/>
          <a:p>
            <a:pPr marL="0" marR="0" lvl="0" indent="0" algn="l" defTabSz="914400">
              <a:lnSpc>
                <a:spcPct val="92000"/>
              </a:lnSpc>
              <a:spcBef>
                <a:spcPts val="0"/>
              </a:spcBef>
              <a:spcAft>
                <a:spcPts val="0"/>
              </a:spcAft>
              <a:buClrTx/>
              <a:buSzTx/>
              <a:buFontTx/>
              <a:buNone/>
              <a:defRPr sz="3450" b="1">
                <a:solidFill>
                  <a:srgbClr val="F8F9F7"/>
                </a:solidFill>
                <a:latin typeface="Inter SemiBold"/>
                <a:ea typeface="Inter SemiBold"/>
                <a:cs typeface="Inter SemiBold"/>
              </a:defRPr>
            </a:pPr>
            <a:r>
              <a:rPr sz="3450" b="1" i="0" u="none" cap="none">
                <a:ln>
                  <a:noFill/>
                </a:ln>
                <a:solidFill>
                  <a:srgbClr val="F8F9F7"/>
                </a:solidFill>
                <a:latin typeface="Inter SemiBold"/>
                <a:ea typeface="Inter SemiBold"/>
                <a:cs typeface="Inter SemiBold"/>
              </a:rPr>
              <a:t>LEARN FASTER. ASK BETTER QUESTIONS.</a:t>
            </a:r>
          </a:p>
        </p:txBody>
      </p:sp>
      <p:sp>
        <p:nvSpPr>
          <p:cNvPr id="4" name="Rectangle 3">
            <a:extLst>
              <a:ext uri="{FF2B5EF4-FFF2-40B4-BE49-F238E27FC236}">
                <a16:creationId xmlns:a16="http://schemas.microsoft.com/office/drawing/2014/main" id="{2BEBE8B2-84BE-43E0-A05E-7ADF325EA204}"/>
              </a:ext>
            </a:extLst>
          </p:cNvPr>
          <p:cNvSpPr>
            <a:spLocks noGrp="1"/>
          </p:cNvSpPr>
          <p:nvPr/>
        </p:nvSpPr>
        <p:spPr>
          <a:xfrm>
            <a:off x="762000" y="1657350"/>
            <a:ext cx="2857500" cy="3048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350" b="1">
                <a:solidFill>
                  <a:srgbClr val="42D3FF"/>
                </a:solidFill>
                <a:latin typeface="Inter SemiBold"/>
                <a:ea typeface="Inter SemiBold"/>
                <a:cs typeface="Inter SemiBold"/>
              </a:defRPr>
            </a:pPr>
            <a:r>
              <a:rPr sz="1350" b="1" i="0" u="none" cap="none">
                <a:ln>
                  <a:noFill/>
                </a:ln>
                <a:solidFill>
                  <a:srgbClr val="42D3FF"/>
                </a:solidFill>
                <a:latin typeface="Inter SemiBold"/>
                <a:ea typeface="Inter SemiBold"/>
                <a:cs typeface="Inter SemiBold"/>
              </a:rPr>
              <a:t>STARTING A NEW JOB</a:t>
            </a:r>
          </a:p>
        </p:txBody>
      </p:sp>
      <p:sp>
        <p:nvSpPr>
          <p:cNvPr id="5" name="Rectangle 4">
            <a:extLst>
              <a:ext uri="{FF2B5EF4-FFF2-40B4-BE49-F238E27FC236}">
                <a16:creationId xmlns:a16="http://schemas.microsoft.com/office/drawing/2014/main" id="{EDB684D8-EBC3-47B0-A71D-DBDB883D1D1F}"/>
              </a:ext>
            </a:extLst>
          </p:cNvPr>
          <p:cNvSpPr>
            <a:spLocks noGrp="1"/>
          </p:cNvSpPr>
          <p:nvPr/>
        </p:nvSpPr>
        <p:spPr>
          <a:xfrm>
            <a:off x="762000" y="3219450"/>
            <a:ext cx="4476750" cy="3810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650" b="1">
                <a:solidFill>
                  <a:srgbClr val="AAB2BF"/>
                </a:solidFill>
                <a:latin typeface="Inter SemiBold"/>
                <a:ea typeface="Inter SemiBold"/>
                <a:cs typeface="Inter SemiBold"/>
              </a:defRPr>
            </a:pPr>
            <a:r>
              <a:rPr sz="1650" b="1" i="0" u="none" cap="none">
                <a:ln>
                  <a:noFill/>
                </a:ln>
                <a:solidFill>
                  <a:srgbClr val="AAB2BF"/>
                </a:solidFill>
                <a:latin typeface="Inter SemiBold"/>
                <a:ea typeface="Inter SemiBold"/>
                <a:cs typeface="Inter SemiBold"/>
              </a:rPr>
              <a:t>AI HELPS YOU LEARN</a:t>
            </a:r>
          </a:p>
        </p:txBody>
      </p:sp>
      <p:sp>
        <p:nvSpPr>
          <p:cNvPr id="6" name="Rectangle 5">
            <a:extLst>
              <a:ext uri="{FF2B5EF4-FFF2-40B4-BE49-F238E27FC236}">
                <a16:creationId xmlns:a16="http://schemas.microsoft.com/office/drawing/2014/main" id="{6B789DDD-D47C-4BA6-9CB5-5E6405EE3BA0}"/>
              </a:ext>
            </a:extLst>
          </p:cNvPr>
          <p:cNvSpPr>
            <a:spLocks noGrp="1"/>
          </p:cNvSpPr>
          <p:nvPr/>
        </p:nvSpPr>
        <p:spPr>
          <a:xfrm>
            <a:off x="762000" y="3848100"/>
            <a:ext cx="4476750" cy="146685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Translate jargon</a:t>
            </a:r>
          </a:p>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Build a glossary</a:t>
            </a:r>
          </a:p>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Compare approaches</a:t>
            </a:r>
          </a:p>
          <a:p>
            <a:pPr marL="0" marR="0" lvl="0" indent="0" algn="l" defTabSz="914400">
              <a:lnSpc>
                <a:spcPct val="114000"/>
              </a:lnSpc>
              <a:spcBef>
                <a:spcPts val="0"/>
              </a:spcBef>
              <a:spcAft>
                <a:spcPts val="0"/>
              </a:spcAft>
              <a:buClrTx/>
              <a:buSzTx/>
              <a:buFontTx/>
              <a:buNone/>
              <a:defRPr sz="1725" b="0">
                <a:solidFill>
                  <a:srgbClr val="AAB2BF"/>
                </a:solidFill>
                <a:latin typeface="Inter"/>
                <a:ea typeface="Inter"/>
                <a:cs typeface="Inter"/>
              </a:defRPr>
            </a:pPr>
            <a:r>
              <a:rPr sz="1725" b="0" i="0" u="none" cap="none">
                <a:ln>
                  <a:noFill/>
                </a:ln>
                <a:solidFill>
                  <a:srgbClr val="AAB2BF"/>
                </a:solidFill>
                <a:latin typeface="Inter"/>
                <a:ea typeface="Inter"/>
                <a:cs typeface="Inter"/>
              </a:rPr>
              <a:t>Test your understanding</a:t>
            </a:r>
          </a:p>
        </p:txBody>
      </p:sp>
      <p:sp>
        <p:nvSpPr>
          <p:cNvPr id="7" name="Straight Connector 6">
            <a:extLst>
              <a:ext uri="{FF2B5EF4-FFF2-40B4-BE49-F238E27FC236}">
                <a16:creationId xmlns:a16="http://schemas.microsoft.com/office/drawing/2014/main" id="{FAE65CDD-E1B0-4554-9359-F730F66FFEA7}"/>
              </a:ext>
            </a:extLst>
          </p:cNvPr>
          <p:cNvSpPr>
            <a:spLocks noGrp="1"/>
          </p:cNvSpPr>
          <p:nvPr/>
        </p:nvSpPr>
        <p:spPr>
          <a:xfrm>
            <a:off x="6096000" y="3028950"/>
            <a:ext cx="0" cy="2628900"/>
          </a:xfrm>
          <a:prstGeom prst="line">
            <a:avLst/>
          </a:prstGeom>
          <a:noFill/>
          <a:ln w="9525">
            <a:solidFill>
              <a:srgbClr val="F8F9F7">
                <a:alpha val="55000"/>
              </a:srgbClr>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8" name="Rectangle 7">
            <a:extLst>
              <a:ext uri="{FF2B5EF4-FFF2-40B4-BE49-F238E27FC236}">
                <a16:creationId xmlns:a16="http://schemas.microsoft.com/office/drawing/2014/main" id="{36764EF8-664A-4109-B240-E4134BC38444}"/>
              </a:ext>
            </a:extLst>
          </p:cNvPr>
          <p:cNvSpPr>
            <a:spLocks noGrp="1"/>
          </p:cNvSpPr>
          <p:nvPr/>
        </p:nvSpPr>
        <p:spPr>
          <a:xfrm>
            <a:off x="6724650" y="3219450"/>
            <a:ext cx="4476750" cy="3810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650" b="1">
                <a:solidFill>
                  <a:srgbClr val="FF9B3D"/>
                </a:solidFill>
                <a:latin typeface="Inter SemiBold"/>
                <a:ea typeface="Inter SemiBold"/>
                <a:cs typeface="Inter SemiBold"/>
              </a:defRPr>
            </a:pPr>
            <a:r>
              <a:rPr sz="1650" b="1" i="0" u="none" cap="none">
                <a:ln>
                  <a:noFill/>
                </a:ln>
                <a:solidFill>
                  <a:srgbClr val="FF9B3D"/>
                </a:solidFill>
                <a:latin typeface="Inter SemiBold"/>
                <a:ea typeface="Inter SemiBold"/>
                <a:cs typeface="Inter SemiBold"/>
              </a:rPr>
              <a:t>PEOPLE GIVE YOU CONTEXT</a:t>
            </a:r>
          </a:p>
        </p:txBody>
      </p:sp>
      <p:sp>
        <p:nvSpPr>
          <p:cNvPr id="9" name="Rectangle 8">
            <a:extLst>
              <a:ext uri="{FF2B5EF4-FFF2-40B4-BE49-F238E27FC236}">
                <a16:creationId xmlns:a16="http://schemas.microsoft.com/office/drawing/2014/main" id="{F09A65CB-6600-435D-96F5-CD70A806830F}"/>
              </a:ext>
            </a:extLst>
          </p:cNvPr>
          <p:cNvSpPr>
            <a:spLocks noGrp="1"/>
          </p:cNvSpPr>
          <p:nvPr/>
        </p:nvSpPr>
        <p:spPr>
          <a:xfrm>
            <a:off x="6724650" y="3848100"/>
            <a:ext cx="4476750" cy="146685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Why this process exists</a:t>
            </a:r>
          </a:p>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What history matters</a:t>
            </a:r>
          </a:p>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Who owns the decision</a:t>
            </a:r>
          </a:p>
          <a:p>
            <a:pPr marL="0" marR="0" lvl="0" indent="0" algn="l" defTabSz="914400">
              <a:lnSpc>
                <a:spcPct val="114000"/>
              </a:lnSpc>
              <a:spcBef>
                <a:spcPts val="0"/>
              </a:spcBef>
              <a:spcAft>
                <a:spcPts val="0"/>
              </a:spcAft>
              <a:buClrTx/>
              <a:buSzTx/>
              <a:buFontTx/>
              <a:buNone/>
              <a:defRPr sz="1725" b="1">
                <a:solidFill>
                  <a:srgbClr val="F8F9F7"/>
                </a:solidFill>
                <a:latin typeface="Inter SemiBold"/>
                <a:ea typeface="Inter SemiBold"/>
                <a:cs typeface="Inter SemiBold"/>
              </a:defRPr>
            </a:pPr>
            <a:r>
              <a:rPr sz="1725" b="1" i="0" u="none" cap="none">
                <a:ln>
                  <a:noFill/>
                </a:ln>
                <a:solidFill>
                  <a:srgbClr val="F8F9F7"/>
                </a:solidFill>
                <a:latin typeface="Inter SemiBold"/>
                <a:ea typeface="Inter SemiBold"/>
                <a:cs typeface="Inter SemiBold"/>
              </a:rPr>
              <a:t>What “good” means here</a:t>
            </a:r>
          </a:p>
        </p:txBody>
      </p:sp>
      <p:sp>
        <p:nvSpPr>
          <p:cNvPr id="10" name="Rectangle 9">
            <a:extLst>
              <a:ext uri="{FF2B5EF4-FFF2-40B4-BE49-F238E27FC236}">
                <a16:creationId xmlns:a16="http://schemas.microsoft.com/office/drawing/2014/main" id="{06B6D4C3-A0A6-4775-BAFC-0F1A1E895103}"/>
              </a:ext>
            </a:extLst>
          </p:cNvPr>
          <p:cNvSpPr>
            <a:spLocks noGrp="1"/>
          </p:cNvSpPr>
          <p:nvPr/>
        </p:nvSpPr>
        <p:spPr>
          <a:xfrm>
            <a:off x="762000" y="5905500"/>
            <a:ext cx="10477500" cy="28575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1">
                <a:solidFill>
                  <a:srgbClr val="F8F9F7"/>
                </a:solidFill>
                <a:latin typeface="Inter SemiBold"/>
                <a:ea typeface="Inter SemiBold"/>
                <a:cs typeface="Inter SemiBold"/>
              </a:defRPr>
            </a:pPr>
            <a:r>
              <a:rPr sz="1500" b="1" i="0" u="none" cap="none">
                <a:ln>
                  <a:noFill/>
                </a:ln>
                <a:solidFill>
                  <a:srgbClr val="F8F9F7"/>
                </a:solidFill>
                <a:latin typeface="Inter SemiBold"/>
                <a:ea typeface="Inter SemiBold"/>
                <a:cs typeface="Inter SemiBold"/>
              </a:rPr>
              <a:t>AI EXPLAINS THE PUBLIC THING. PEOPLE EXPLAIN THIS PLACE.</a:t>
            </a:r>
          </a:p>
        </p:txBody>
      </p:sp>
    </p:spTree>
    <p:extLst>
      <p:ext uri="{BB962C8B-B14F-4D97-AF65-F5344CB8AC3E}">
        <p14:creationId xmlns:p14="http://schemas.microsoft.com/office/powerpoint/2010/main" val="2767008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85800" y="2114550"/>
            <a:ext cx="5905500" cy="2514600"/>
          </a:xfrm>
          <a:prstGeom prst="rect">
            <a:avLst/>
          </a:prstGeom>
          <a:noFill/>
          <a:ln w="0">
            <a:noFill/>
            <a:prstDash val="solid"/>
          </a:ln>
        </p:spPr>
        <p:txBody>
          <a:bodyPr wrap="square" lIns="0" tIns="0" rIns="0" bIns="0" anchor="t">
            <a:noAutofit/>
          </a:bodyPr>
          <a:lstStyle/>
          <a:p>
            <a:pPr algn="l">
              <a:lnSpc>
                <a:spcPct val="84000"/>
              </a:lnSpc>
              <a:buNone/>
              <a:defRPr sz="7950" b="1">
                <a:solidFill>
                  <a:srgbClr val="F8F9F7"/>
                </a:solidFill>
                <a:latin typeface="Inter SemiBold"/>
                <a:ea typeface="Inter SemiBold"/>
                <a:cs typeface="Inter SemiBold"/>
              </a:defRPr>
            </a:pPr>
            <a:r>
              <a:rPr sz="7950" b="1">
                <a:solidFill>
                  <a:srgbClr val="F8F9F7"/>
                </a:solidFill>
                <a:latin typeface="Inter SemiBold"/>
                <a:ea typeface="Inter SemiBold"/>
                <a:cs typeface="Inter SemiBold"/>
              </a:rPr>
              <a:t>THE BAR</a:t>
            </a:r>
          </a:p>
          <a:p>
            <a:pPr algn="l">
              <a:lnSpc>
                <a:spcPct val="84000"/>
              </a:lnSpc>
              <a:buNone/>
              <a:defRPr sz="7950" b="1">
                <a:solidFill>
                  <a:srgbClr val="F8F9F7"/>
                </a:solidFill>
                <a:latin typeface="Inter SemiBold"/>
                <a:ea typeface="Inter SemiBold"/>
                <a:cs typeface="Inter SemiBold"/>
              </a:defRPr>
            </a:pPr>
            <a:r>
              <a:rPr sz="7950" b="1">
                <a:solidFill>
                  <a:srgbClr val="F8F9F7"/>
                </a:solidFill>
                <a:latin typeface="Inter SemiBold"/>
                <a:ea typeface="Inter SemiBold"/>
                <a:cs typeface="Inter SemiBold"/>
              </a:rPr>
              <a:t>MOVED.</a:t>
            </a:r>
          </a:p>
        </p:txBody>
      </p:sp>
      <p:sp>
        <p:nvSpPr>
          <p:cNvPr id="4" name="Straight Connector 3">
            <a:extLst>
              <a:ext uri="{FF2B5EF4-FFF2-40B4-BE49-F238E27FC236}">
                <a16:creationId xmlns:a16="http://schemas.microsoft.com/office/drawing/2014/main" id="{0170D3F9-E466-4B81-B450-FDD298020BBE}"/>
              </a:ext>
            </a:extLst>
          </p:cNvPr>
          <p:cNvSpPr>
            <a:spLocks noGrp="1"/>
          </p:cNvSpPr>
          <p:nvPr/>
        </p:nvSpPr>
        <p:spPr>
          <a:xfrm>
            <a:off x="7239000" y="2362200"/>
            <a:ext cx="4000500" cy="0"/>
          </a:xfrm>
          <a:prstGeom prst="line">
            <a:avLst/>
          </a:prstGeom>
          <a:noFill/>
          <a:ln w="47625">
            <a:solidFill>
              <a:srgbClr val="FF9B3D"/>
            </a:solidFill>
            <a:prstDash val="solid"/>
          </a:ln>
        </p:spPr>
        <p:txBody>
          <a:bodyPr/>
          <a:lstStyle/>
          <a:p>
            <a:endParaRPr/>
          </a:p>
        </p:txBody>
      </p:sp>
      <p:sp>
        <p:nvSpPr>
          <p:cNvPr id="5" name="Rectangle 4">
            <a:extLst>
              <a:ext uri="{FF2B5EF4-FFF2-40B4-BE49-F238E27FC236}">
                <a16:creationId xmlns:a16="http://schemas.microsoft.com/office/drawing/2014/main" id="{3945A06F-52AF-4388-B7AF-D1FF64D50F2B}"/>
              </a:ext>
            </a:extLst>
          </p:cNvPr>
          <p:cNvSpPr>
            <a:spLocks noGrp="1"/>
          </p:cNvSpPr>
          <p:nvPr/>
        </p:nvSpPr>
        <p:spPr>
          <a:xfrm>
            <a:off x="7239000" y="2914650"/>
            <a:ext cx="4000500" cy="1123950"/>
          </a:xfrm>
          <a:prstGeom prst="rect">
            <a:avLst/>
          </a:prstGeom>
          <a:noFill/>
          <a:ln w="0">
            <a:noFill/>
            <a:prstDash val="solid"/>
          </a:ln>
        </p:spPr>
        <p:txBody>
          <a:bodyPr wrap="square" lIns="0" tIns="0" rIns="0" bIns="0" anchor="t">
            <a:noAutofit/>
          </a:bodyPr>
          <a:lstStyle/>
          <a:p>
            <a:pPr algn="l">
              <a:lnSpc>
                <a:spcPct val="90000"/>
              </a:lnSpc>
              <a:buNone/>
              <a:defRPr sz="3600" b="1">
                <a:solidFill>
                  <a:srgbClr val="FF9B3D"/>
                </a:solidFill>
                <a:latin typeface="Inter SemiBold"/>
                <a:ea typeface="Inter SemiBold"/>
                <a:cs typeface="Inter SemiBold"/>
              </a:defRPr>
            </a:pPr>
            <a:r>
              <a:rPr sz="3600" b="1">
                <a:solidFill>
                  <a:srgbClr val="FF9B3D"/>
                </a:solidFill>
                <a:latin typeface="Inter SemiBold"/>
                <a:ea typeface="Inter SemiBold"/>
                <a:cs typeface="Inter SemiBold"/>
              </a:rPr>
              <a:t>AI RAISED</a:t>
            </a:r>
          </a:p>
          <a:p>
            <a:pPr algn="l">
              <a:lnSpc>
                <a:spcPct val="90000"/>
              </a:lnSpc>
              <a:buNone/>
              <a:defRPr sz="3600" b="1">
                <a:solidFill>
                  <a:srgbClr val="FF9B3D"/>
                </a:solidFill>
                <a:latin typeface="Inter SemiBold"/>
                <a:ea typeface="Inter SemiBold"/>
                <a:cs typeface="Inter SemiBold"/>
              </a:defRPr>
            </a:pPr>
            <a:r>
              <a:rPr sz="3600" b="1">
                <a:solidFill>
                  <a:srgbClr val="FF9B3D"/>
                </a:solidFill>
                <a:latin typeface="Inter SemiBold"/>
                <a:ea typeface="Inter SemiBold"/>
                <a:cs typeface="Inter SemiBold"/>
              </a:rPr>
              <a:t>THE FLOOR.</a:t>
            </a:r>
          </a:p>
        </p:txBody>
      </p:sp>
      <p:sp>
        <p:nvSpPr>
          <p:cNvPr id="6" name="Rectangle 5">
            <a:extLst>
              <a:ext uri="{FF2B5EF4-FFF2-40B4-BE49-F238E27FC236}">
                <a16:creationId xmlns:a16="http://schemas.microsoft.com/office/drawing/2014/main" id="{2A902033-F098-4CA5-969D-4A8907869B73}"/>
              </a:ext>
            </a:extLst>
          </p:cNvPr>
          <p:cNvSpPr>
            <a:spLocks noGrp="1"/>
          </p:cNvSpPr>
          <p:nvPr/>
        </p:nvSpPr>
        <p:spPr>
          <a:xfrm>
            <a:off x="723900" y="5657850"/>
            <a:ext cx="723900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STANDING STILL = FALLING BEHIND.</a:t>
            </a:r>
          </a:p>
        </p:txBody>
      </p:sp>
    </p:spTree>
    <p:extLst>
      <p:ext uri="{BB962C8B-B14F-4D97-AF65-F5344CB8AC3E}">
        <p14:creationId xmlns:p14="http://schemas.microsoft.com/office/powerpoint/2010/main" val="1021532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marL="0" marR="0" lvl="0" indent="0" algn="l" defTabSz="914400">
              <a:lnSpc>
                <a:spcPct val="92000"/>
              </a:lnSpc>
              <a:spcBef>
                <a:spcPts val="0"/>
              </a:spcBef>
              <a:spcAft>
                <a:spcPts val="0"/>
              </a:spcAft>
              <a:buClrTx/>
              <a:buSzTx/>
              <a:buFontTx/>
              <a:buNone/>
              <a:defRPr sz="3750" b="1">
                <a:solidFill>
                  <a:srgbClr val="F8F9F7"/>
                </a:solidFill>
                <a:latin typeface="Inter SemiBold"/>
                <a:ea typeface="Inter SemiBold"/>
                <a:cs typeface="Inter SemiBold"/>
              </a:defRPr>
            </a:pPr>
            <a:r>
              <a:rPr sz="3750" b="1" i="0" u="none" cap="none">
                <a:ln>
                  <a:noFill/>
                </a:ln>
                <a:solidFill>
                  <a:srgbClr val="F8F9F7"/>
                </a:solidFill>
                <a:latin typeface="Inter SemiBold"/>
                <a:ea typeface="Inter SemiBold"/>
                <a:cs typeface="Inter SemiBold"/>
              </a:rPr>
              <a:t>FROM TASK → TEMPLATE → TOOL.</a:t>
            </a:r>
          </a:p>
        </p:txBody>
      </p:sp>
      <p:sp>
        <p:nvSpPr>
          <p:cNvPr id="4" name="Rectangle 3">
            <a:extLst>
              <a:ext uri="{FF2B5EF4-FFF2-40B4-BE49-F238E27FC236}">
                <a16:creationId xmlns:a16="http://schemas.microsoft.com/office/drawing/2014/main" id="{C98FEB35-8406-4BDA-BC98-59399D409283}"/>
              </a:ext>
            </a:extLst>
          </p:cNvPr>
          <p:cNvSpPr>
            <a:spLocks noGrp="1"/>
          </p:cNvSpPr>
          <p:nvPr/>
        </p:nvSpPr>
        <p:spPr>
          <a:xfrm>
            <a:off x="762000" y="272415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F8F9F7"/>
                </a:solidFill>
                <a:latin typeface="Inter SemiBold"/>
                <a:ea typeface="Inter SemiBold"/>
                <a:cs typeface="Inter SemiBold"/>
              </a:defRPr>
            </a:pPr>
            <a:r>
              <a:rPr sz="1125" b="1" i="0" u="none" cap="none">
                <a:ln>
                  <a:noFill/>
                </a:ln>
                <a:solidFill>
                  <a:srgbClr val="F8F9F7"/>
                </a:solidFill>
                <a:latin typeface="Inter SemiBold"/>
                <a:ea typeface="Inter SemiBold"/>
                <a:cs typeface="Inter SemiBold"/>
              </a:rPr>
              <a:t>01</a:t>
            </a:r>
          </a:p>
        </p:txBody>
      </p:sp>
      <p:sp>
        <p:nvSpPr>
          <p:cNvPr id="5" name="Rectangle 4">
            <a:extLst>
              <a:ext uri="{FF2B5EF4-FFF2-40B4-BE49-F238E27FC236}">
                <a16:creationId xmlns:a16="http://schemas.microsoft.com/office/drawing/2014/main" id="{D8968F7D-1655-4D46-8976-EDCD8A0F9EF2}"/>
              </a:ext>
            </a:extLst>
          </p:cNvPr>
          <p:cNvSpPr>
            <a:spLocks noGrp="1"/>
          </p:cNvSpPr>
          <p:nvPr/>
        </p:nvSpPr>
        <p:spPr>
          <a:xfrm>
            <a:off x="762000" y="3219450"/>
            <a:ext cx="2857500" cy="4572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2100" b="1">
                <a:solidFill>
                  <a:srgbClr val="F8F9F7"/>
                </a:solidFill>
                <a:latin typeface="Inter SemiBold"/>
                <a:ea typeface="Inter SemiBold"/>
                <a:cs typeface="Inter SemiBold"/>
              </a:defRPr>
            </a:pPr>
            <a:r>
              <a:rPr sz="2100" b="1" i="0" u="none" cap="none">
                <a:ln>
                  <a:noFill/>
                </a:ln>
                <a:solidFill>
                  <a:srgbClr val="F8F9F7"/>
                </a:solidFill>
                <a:latin typeface="Inter SemiBold"/>
                <a:ea typeface="Inter SemiBold"/>
                <a:cs typeface="Inter SemiBold"/>
              </a:rPr>
              <a:t>TASK</a:t>
            </a:r>
          </a:p>
        </p:txBody>
      </p:sp>
      <p:sp>
        <p:nvSpPr>
          <p:cNvPr id="6" name="Straight Connector 5">
            <a:extLst>
              <a:ext uri="{FF2B5EF4-FFF2-40B4-BE49-F238E27FC236}">
                <a16:creationId xmlns:a16="http://schemas.microsoft.com/office/drawing/2014/main" id="{B2F9821B-FA3F-4B96-85A9-97E90DB29A8B}"/>
              </a:ext>
            </a:extLst>
          </p:cNvPr>
          <p:cNvSpPr>
            <a:spLocks noGrp="1"/>
          </p:cNvSpPr>
          <p:nvPr/>
        </p:nvSpPr>
        <p:spPr>
          <a:xfrm>
            <a:off x="762000" y="3924300"/>
            <a:ext cx="2857500" cy="0"/>
          </a:xfrm>
          <a:prstGeom prst="line">
            <a:avLst/>
          </a:prstGeom>
          <a:noFill/>
          <a:ln w="38100">
            <a:solidFill>
              <a:srgbClr val="F8F9F7"/>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7" name="Rectangle 6">
            <a:extLst>
              <a:ext uri="{FF2B5EF4-FFF2-40B4-BE49-F238E27FC236}">
                <a16:creationId xmlns:a16="http://schemas.microsoft.com/office/drawing/2014/main" id="{7872F78E-12D3-4DC7-A2CD-1793BD5C1C46}"/>
              </a:ext>
            </a:extLst>
          </p:cNvPr>
          <p:cNvSpPr>
            <a:spLocks noGrp="1"/>
          </p:cNvSpPr>
          <p:nvPr/>
        </p:nvSpPr>
        <p:spPr>
          <a:xfrm>
            <a:off x="762000" y="4267200"/>
            <a:ext cx="2857500" cy="114300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Do it manually</a:t>
            </a:r>
          </a:p>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Understand the goal</a:t>
            </a:r>
          </a:p>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Notice the exceptions</a:t>
            </a:r>
          </a:p>
        </p:txBody>
      </p:sp>
      <p:sp>
        <p:nvSpPr>
          <p:cNvPr id="8" name="Rectangle 7">
            <a:extLst>
              <a:ext uri="{FF2B5EF4-FFF2-40B4-BE49-F238E27FC236}">
                <a16:creationId xmlns:a16="http://schemas.microsoft.com/office/drawing/2014/main" id="{729593C5-FF6F-4D2E-8873-EBBA041083EC}"/>
              </a:ext>
            </a:extLst>
          </p:cNvPr>
          <p:cNvSpPr>
            <a:spLocks noGrp="1"/>
          </p:cNvSpPr>
          <p:nvPr/>
        </p:nvSpPr>
        <p:spPr>
          <a:xfrm>
            <a:off x="4305300" y="272415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42D3FF"/>
                </a:solidFill>
                <a:latin typeface="Inter SemiBold"/>
                <a:ea typeface="Inter SemiBold"/>
                <a:cs typeface="Inter SemiBold"/>
              </a:defRPr>
            </a:pPr>
            <a:r>
              <a:rPr sz="1125" b="1" i="0" u="none" cap="none">
                <a:ln>
                  <a:noFill/>
                </a:ln>
                <a:solidFill>
                  <a:srgbClr val="42D3FF"/>
                </a:solidFill>
                <a:latin typeface="Inter SemiBold"/>
                <a:ea typeface="Inter SemiBold"/>
                <a:cs typeface="Inter SemiBold"/>
              </a:rPr>
              <a:t>02</a:t>
            </a:r>
          </a:p>
        </p:txBody>
      </p:sp>
      <p:sp>
        <p:nvSpPr>
          <p:cNvPr id="9" name="Rectangle 8">
            <a:extLst>
              <a:ext uri="{FF2B5EF4-FFF2-40B4-BE49-F238E27FC236}">
                <a16:creationId xmlns:a16="http://schemas.microsoft.com/office/drawing/2014/main" id="{952031A6-A2E7-4E22-827E-CE16F4C65A35}"/>
              </a:ext>
            </a:extLst>
          </p:cNvPr>
          <p:cNvSpPr>
            <a:spLocks noGrp="1"/>
          </p:cNvSpPr>
          <p:nvPr/>
        </p:nvSpPr>
        <p:spPr>
          <a:xfrm>
            <a:off x="4305300" y="3219450"/>
            <a:ext cx="2857500" cy="4572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2100" b="1">
                <a:solidFill>
                  <a:srgbClr val="F8F9F7"/>
                </a:solidFill>
                <a:latin typeface="Inter SemiBold"/>
                <a:ea typeface="Inter SemiBold"/>
                <a:cs typeface="Inter SemiBold"/>
              </a:defRPr>
            </a:pPr>
            <a:r>
              <a:rPr sz="2100" b="1" i="0" u="none" cap="none">
                <a:ln>
                  <a:noFill/>
                </a:ln>
                <a:solidFill>
                  <a:srgbClr val="F8F9F7"/>
                </a:solidFill>
                <a:latin typeface="Inter SemiBold"/>
                <a:ea typeface="Inter SemiBold"/>
                <a:cs typeface="Inter SemiBold"/>
              </a:rPr>
              <a:t>TEMPLATE</a:t>
            </a:r>
          </a:p>
        </p:txBody>
      </p:sp>
      <p:sp>
        <p:nvSpPr>
          <p:cNvPr id="10" name="Straight Connector 9">
            <a:extLst>
              <a:ext uri="{FF2B5EF4-FFF2-40B4-BE49-F238E27FC236}">
                <a16:creationId xmlns:a16="http://schemas.microsoft.com/office/drawing/2014/main" id="{6C74D848-AD51-4131-8621-F76355594B00}"/>
              </a:ext>
            </a:extLst>
          </p:cNvPr>
          <p:cNvSpPr>
            <a:spLocks noGrp="1"/>
          </p:cNvSpPr>
          <p:nvPr/>
        </p:nvSpPr>
        <p:spPr>
          <a:xfrm>
            <a:off x="4305300" y="3924300"/>
            <a:ext cx="2857500" cy="0"/>
          </a:xfrm>
          <a:prstGeom prst="line">
            <a:avLst/>
          </a:prstGeom>
          <a:noFill/>
          <a:ln w="38100">
            <a:solidFill>
              <a:srgbClr val="42D3FF"/>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1" name="Rectangle 10">
            <a:extLst>
              <a:ext uri="{FF2B5EF4-FFF2-40B4-BE49-F238E27FC236}">
                <a16:creationId xmlns:a16="http://schemas.microsoft.com/office/drawing/2014/main" id="{C9E3745D-1772-4BA3-B57A-CDD18FBD0F23}"/>
              </a:ext>
            </a:extLst>
          </p:cNvPr>
          <p:cNvSpPr>
            <a:spLocks noGrp="1"/>
          </p:cNvSpPr>
          <p:nvPr/>
        </p:nvSpPr>
        <p:spPr>
          <a:xfrm>
            <a:off x="4305300" y="4267200"/>
            <a:ext cx="2857500" cy="114300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Capture the inputs</a:t>
            </a:r>
          </a:p>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Describe the rules</a:t>
            </a:r>
          </a:p>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Standardize the output</a:t>
            </a:r>
          </a:p>
        </p:txBody>
      </p:sp>
      <p:sp>
        <p:nvSpPr>
          <p:cNvPr id="12" name="Rectangle 11">
            <a:extLst>
              <a:ext uri="{FF2B5EF4-FFF2-40B4-BE49-F238E27FC236}">
                <a16:creationId xmlns:a16="http://schemas.microsoft.com/office/drawing/2014/main" id="{1E28A424-5DA9-4E56-83E0-6C815EC2C5C1}"/>
              </a:ext>
            </a:extLst>
          </p:cNvPr>
          <p:cNvSpPr>
            <a:spLocks noGrp="1"/>
          </p:cNvSpPr>
          <p:nvPr/>
        </p:nvSpPr>
        <p:spPr>
          <a:xfrm>
            <a:off x="7848600" y="2724150"/>
            <a:ext cx="533400" cy="2667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125" b="1">
                <a:solidFill>
                  <a:srgbClr val="FF9B3D"/>
                </a:solidFill>
                <a:latin typeface="Inter SemiBold"/>
                <a:ea typeface="Inter SemiBold"/>
                <a:cs typeface="Inter SemiBold"/>
              </a:defRPr>
            </a:pPr>
            <a:r>
              <a:rPr sz="1125" b="1" i="0" u="none" cap="none">
                <a:ln>
                  <a:noFill/>
                </a:ln>
                <a:solidFill>
                  <a:srgbClr val="FF9B3D"/>
                </a:solidFill>
                <a:latin typeface="Inter SemiBold"/>
                <a:ea typeface="Inter SemiBold"/>
                <a:cs typeface="Inter SemiBold"/>
              </a:rPr>
              <a:t>03</a:t>
            </a:r>
          </a:p>
        </p:txBody>
      </p:sp>
      <p:sp>
        <p:nvSpPr>
          <p:cNvPr id="13" name="Rectangle 12">
            <a:extLst>
              <a:ext uri="{FF2B5EF4-FFF2-40B4-BE49-F238E27FC236}">
                <a16:creationId xmlns:a16="http://schemas.microsoft.com/office/drawing/2014/main" id="{AF598872-2A7B-447D-81A8-38FB14F6A3DA}"/>
              </a:ext>
            </a:extLst>
          </p:cNvPr>
          <p:cNvSpPr>
            <a:spLocks noGrp="1"/>
          </p:cNvSpPr>
          <p:nvPr/>
        </p:nvSpPr>
        <p:spPr>
          <a:xfrm>
            <a:off x="7848600" y="3219450"/>
            <a:ext cx="2857500" cy="4572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2100" b="1">
                <a:solidFill>
                  <a:srgbClr val="F8F9F7"/>
                </a:solidFill>
                <a:latin typeface="Inter SemiBold"/>
                <a:ea typeface="Inter SemiBold"/>
                <a:cs typeface="Inter SemiBold"/>
              </a:defRPr>
            </a:pPr>
            <a:r>
              <a:rPr sz="2100" b="1" i="0" u="none" cap="none">
                <a:ln>
                  <a:noFill/>
                </a:ln>
                <a:solidFill>
                  <a:srgbClr val="F8F9F7"/>
                </a:solidFill>
                <a:latin typeface="Inter SemiBold"/>
                <a:ea typeface="Inter SemiBold"/>
                <a:cs typeface="Inter SemiBold"/>
              </a:rPr>
              <a:t>TOOL</a:t>
            </a:r>
          </a:p>
        </p:txBody>
      </p:sp>
      <p:sp>
        <p:nvSpPr>
          <p:cNvPr id="14" name="Straight Connector 13">
            <a:extLst>
              <a:ext uri="{FF2B5EF4-FFF2-40B4-BE49-F238E27FC236}">
                <a16:creationId xmlns:a16="http://schemas.microsoft.com/office/drawing/2014/main" id="{1EF94DA7-E36C-4E25-95DC-E6F29D029FF5}"/>
              </a:ext>
            </a:extLst>
          </p:cNvPr>
          <p:cNvSpPr>
            <a:spLocks noGrp="1"/>
          </p:cNvSpPr>
          <p:nvPr/>
        </p:nvSpPr>
        <p:spPr>
          <a:xfrm>
            <a:off x="7848600" y="3924300"/>
            <a:ext cx="2857500" cy="0"/>
          </a:xfrm>
          <a:prstGeom prst="line">
            <a:avLst/>
          </a:prstGeom>
          <a:noFill/>
          <a:ln w="38100">
            <a:solidFill>
              <a:srgbClr val="FF9B3D"/>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15" name="Rectangle 14">
            <a:extLst>
              <a:ext uri="{FF2B5EF4-FFF2-40B4-BE49-F238E27FC236}">
                <a16:creationId xmlns:a16="http://schemas.microsoft.com/office/drawing/2014/main" id="{72BA9383-548B-4822-830A-7386990B16E9}"/>
              </a:ext>
            </a:extLst>
          </p:cNvPr>
          <p:cNvSpPr>
            <a:spLocks noGrp="1"/>
          </p:cNvSpPr>
          <p:nvPr/>
        </p:nvSpPr>
        <p:spPr>
          <a:xfrm>
            <a:off x="7848600" y="4267200"/>
            <a:ext cx="2857500" cy="1143000"/>
          </a:xfrm>
          <a:prstGeom prst="rect">
            <a:avLst/>
          </a:prstGeom>
          <a:noFill/>
          <a:ln w="0">
            <a:noFill/>
            <a:prstDash val="solid"/>
          </a:ln>
        </p:spPr>
        <p:txBody>
          <a:bodyPr wrap="square" lIns="0" tIns="0" rIns="0" bIns="0" anchor="t">
            <a:noAutofit/>
          </a:bodyPr>
          <a:lstStyle/>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Automate repeatable steps</a:t>
            </a:r>
          </a:p>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Test edge cases</a:t>
            </a:r>
          </a:p>
          <a:p>
            <a:pPr marL="0" marR="0" lvl="0" indent="0" algn="l" defTabSz="914400">
              <a:lnSpc>
                <a:spcPct val="114000"/>
              </a:lnSpc>
              <a:spcBef>
                <a:spcPts val="0"/>
              </a:spcBef>
              <a:spcAft>
                <a:spcPts val="0"/>
              </a:spcAft>
              <a:buClrTx/>
              <a:buSzTx/>
              <a:buFontTx/>
              <a:buNone/>
              <a:defRPr sz="1575" b="0">
                <a:solidFill>
                  <a:srgbClr val="AAB2BF"/>
                </a:solidFill>
                <a:latin typeface="Inter"/>
                <a:ea typeface="Inter"/>
                <a:cs typeface="Inter"/>
              </a:defRPr>
            </a:pPr>
            <a:r>
              <a:rPr sz="1575" b="0" i="0" u="none" cap="none">
                <a:ln>
                  <a:noFill/>
                </a:ln>
                <a:solidFill>
                  <a:srgbClr val="AAB2BF"/>
                </a:solidFill>
                <a:latin typeface="Inter"/>
                <a:ea typeface="Inter"/>
                <a:cs typeface="Inter"/>
              </a:rPr>
              <a:t>Keep review + override</a:t>
            </a:r>
          </a:p>
        </p:txBody>
      </p:sp>
      <p:sp>
        <p:nvSpPr>
          <p:cNvPr id="16" name="Rectangle 15">
            <a:extLst>
              <a:ext uri="{FF2B5EF4-FFF2-40B4-BE49-F238E27FC236}">
                <a16:creationId xmlns:a16="http://schemas.microsoft.com/office/drawing/2014/main" id="{49591B8A-2769-485C-AC96-4A9075742E3C}"/>
              </a:ext>
            </a:extLst>
          </p:cNvPr>
          <p:cNvSpPr>
            <a:spLocks noGrp="1"/>
          </p:cNvSpPr>
          <p:nvPr/>
        </p:nvSpPr>
        <p:spPr>
          <a:xfrm>
            <a:off x="762000" y="5810250"/>
            <a:ext cx="10477500" cy="400050"/>
          </a:xfrm>
          <a:prstGeom prst="rect">
            <a:avLst/>
          </a:prstGeom>
          <a:noFill/>
          <a:ln w="0">
            <a:noFill/>
            <a:prstDash val="solid"/>
          </a:ln>
        </p:spPr>
        <p:txBody>
          <a:bodyPr wrap="square" lIns="0" tIns="0" rIns="0" bIns="0" anchor="t">
            <a:noAutofit/>
          </a:bodyPr>
          <a:lstStyle/>
          <a:p>
            <a:pPr marL="0" marR="0" lvl="0" indent="0" algn="ctr" defTabSz="914400">
              <a:lnSpc>
                <a:spcPct val="96000"/>
              </a:lnSpc>
              <a:spcBef>
                <a:spcPts val="0"/>
              </a:spcBef>
              <a:spcAft>
                <a:spcPts val="0"/>
              </a:spcAft>
              <a:buClrTx/>
              <a:buSzTx/>
              <a:buFontTx/>
              <a:buNone/>
              <a:defRPr sz="1725" b="1">
                <a:solidFill>
                  <a:srgbClr val="FF9B3D"/>
                </a:solidFill>
                <a:latin typeface="Inter SemiBold"/>
                <a:ea typeface="Inter SemiBold"/>
                <a:cs typeface="Inter SemiBold"/>
              </a:defRPr>
            </a:pPr>
            <a:r>
              <a:rPr sz="1725" b="1" i="0" u="none" cap="none">
                <a:ln>
                  <a:noFill/>
                </a:ln>
                <a:solidFill>
                  <a:srgbClr val="FF9B3D"/>
                </a:solidFill>
                <a:latin typeface="Inter SemiBold"/>
                <a:ea typeface="Inter SemiBold"/>
                <a:cs typeface="Inter SemiBold"/>
              </a:rPr>
              <a:t>AUTOMATE THE PATTERN. KEEP THE JUDGMENT.</a:t>
            </a:r>
          </a:p>
        </p:txBody>
      </p:sp>
    </p:spTree>
    <p:extLst>
      <p:ext uri="{BB962C8B-B14F-4D97-AF65-F5344CB8AC3E}">
        <p14:creationId xmlns:p14="http://schemas.microsoft.com/office/powerpoint/2010/main" val="3736980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3750" b="1">
                <a:solidFill>
                  <a:srgbClr val="F8F9F7"/>
                </a:solidFill>
                <a:latin typeface="Inter SemiBold"/>
                <a:ea typeface="Inter SemiBold"/>
                <a:cs typeface="Inter SemiBold"/>
              </a:defRPr>
            </a:pPr>
            <a:r>
              <a:rPr sz="3750" b="1">
                <a:solidFill>
                  <a:srgbClr val="F8F9F7"/>
                </a:solidFill>
                <a:latin typeface="Inter SemiBold"/>
                <a:ea typeface="Inter SemiBold"/>
                <a:cs typeface="Inter SemiBold"/>
              </a:rPr>
              <a:t>INVITE RESISTANCE.</a:t>
            </a:r>
          </a:p>
        </p:txBody>
      </p:sp>
      <p:sp>
        <p:nvSpPr>
          <p:cNvPr id="4" name="Rectangle 3">
            <a:extLst>
              <a:ext uri="{FF2B5EF4-FFF2-40B4-BE49-F238E27FC236}">
                <a16:creationId xmlns:a16="http://schemas.microsoft.com/office/drawing/2014/main" id="{F0A19C2A-C5C2-44B0-BCEE-4A40A2EE4FE7}"/>
              </a:ext>
            </a:extLst>
          </p:cNvPr>
          <p:cNvSpPr>
            <a:spLocks noGrp="1"/>
          </p:cNvSpPr>
          <p:nvPr/>
        </p:nvSpPr>
        <p:spPr>
          <a:xfrm>
            <a:off x="762000" y="2990850"/>
            <a:ext cx="4762500" cy="876300"/>
          </a:xfrm>
          <a:prstGeom prst="rect">
            <a:avLst/>
          </a:prstGeom>
          <a:noFill/>
          <a:ln w="0">
            <a:noFill/>
            <a:prstDash val="solid"/>
          </a:ln>
        </p:spPr>
        <p:txBody>
          <a:bodyPr wrap="square" lIns="0" tIns="0" rIns="0" bIns="0" anchor="t">
            <a:noAutofit/>
          </a:bodyPr>
          <a:lstStyle/>
          <a:p>
            <a:pPr algn="l">
              <a:lnSpc>
                <a:spcPct val="98000"/>
              </a:lnSpc>
              <a:buNone/>
              <a:defRPr sz="3600" b="1">
                <a:solidFill>
                  <a:srgbClr val="FF9B3D"/>
                </a:solidFill>
                <a:latin typeface="Inter SemiBold"/>
                <a:ea typeface="Inter SemiBold"/>
                <a:cs typeface="Inter SemiBold"/>
              </a:defRPr>
            </a:pPr>
            <a:r>
              <a:rPr sz="3600" b="1">
                <a:solidFill>
                  <a:srgbClr val="FF9B3D"/>
                </a:solidFill>
                <a:latin typeface="Inter SemiBold"/>
                <a:ea typeface="Inter SemiBold"/>
                <a:cs typeface="Inter SemiBold"/>
              </a:rPr>
              <a:t>“WHAT AM I MISSING?”</a:t>
            </a:r>
          </a:p>
        </p:txBody>
      </p:sp>
      <p:sp>
        <p:nvSpPr>
          <p:cNvPr id="5" name="Straight Connector 4">
            <a:extLst>
              <a:ext uri="{FF2B5EF4-FFF2-40B4-BE49-F238E27FC236}">
                <a16:creationId xmlns:a16="http://schemas.microsoft.com/office/drawing/2014/main" id="{C9E7448A-D7C0-4AD7-9427-11DB448ADAA0}"/>
              </a:ext>
            </a:extLst>
          </p:cNvPr>
          <p:cNvSpPr>
            <a:spLocks noGrp="1"/>
          </p:cNvSpPr>
          <p:nvPr/>
        </p:nvSpPr>
        <p:spPr>
          <a:xfrm>
            <a:off x="6096000" y="2571750"/>
            <a:ext cx="0" cy="2952750"/>
          </a:xfrm>
          <a:prstGeom prst="line">
            <a:avLst/>
          </a:prstGeom>
          <a:noFill/>
          <a:ln w="9525">
            <a:solidFill>
              <a:srgbClr val="F8F9F7">
                <a:alpha val="55000"/>
              </a:srgbClr>
            </a:solidFill>
            <a:prstDash val="solid"/>
          </a:ln>
        </p:spPr>
        <p:txBody>
          <a:bodyPr/>
          <a:lstStyle/>
          <a:p>
            <a:endParaRPr/>
          </a:p>
        </p:txBody>
      </p:sp>
      <p:sp>
        <p:nvSpPr>
          <p:cNvPr id="6" name="Rectangle 5">
            <a:extLst>
              <a:ext uri="{FF2B5EF4-FFF2-40B4-BE49-F238E27FC236}">
                <a16:creationId xmlns:a16="http://schemas.microsoft.com/office/drawing/2014/main" id="{E5A1DFD3-D181-4834-BF4B-45162D02B173}"/>
              </a:ext>
            </a:extLst>
          </p:cNvPr>
          <p:cNvSpPr>
            <a:spLocks noGrp="1"/>
          </p:cNvSpPr>
          <p:nvPr/>
        </p:nvSpPr>
        <p:spPr>
          <a:xfrm>
            <a:off x="6724650" y="2724150"/>
            <a:ext cx="4191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42D3FF"/>
                </a:solidFill>
                <a:latin typeface="Inter SemiBold"/>
                <a:ea typeface="Inter SemiBold"/>
                <a:cs typeface="Inter SemiBold"/>
              </a:defRPr>
            </a:pPr>
            <a:r>
              <a:rPr sz="1125" b="1">
                <a:solidFill>
                  <a:srgbClr val="42D3FF"/>
                </a:solidFill>
                <a:latin typeface="Inter SemiBold"/>
                <a:ea typeface="Inter SemiBold"/>
                <a:cs typeface="Inter SemiBold"/>
              </a:rPr>
              <a:t>01</a:t>
            </a:r>
          </a:p>
        </p:txBody>
      </p:sp>
      <p:sp>
        <p:nvSpPr>
          <p:cNvPr id="7" name="Rectangle 6">
            <a:extLst>
              <a:ext uri="{FF2B5EF4-FFF2-40B4-BE49-F238E27FC236}">
                <a16:creationId xmlns:a16="http://schemas.microsoft.com/office/drawing/2014/main" id="{077F1AE3-0B7E-4876-9802-597F529C51CD}"/>
              </a:ext>
            </a:extLst>
          </p:cNvPr>
          <p:cNvSpPr>
            <a:spLocks noGrp="1"/>
          </p:cNvSpPr>
          <p:nvPr/>
        </p:nvSpPr>
        <p:spPr>
          <a:xfrm>
            <a:off x="7334250" y="2724150"/>
            <a:ext cx="39052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ASSUMPTIONS</a:t>
            </a:r>
          </a:p>
        </p:txBody>
      </p:sp>
      <p:sp>
        <p:nvSpPr>
          <p:cNvPr id="8" name="Rectangle 7">
            <a:extLst>
              <a:ext uri="{FF2B5EF4-FFF2-40B4-BE49-F238E27FC236}">
                <a16:creationId xmlns:a16="http://schemas.microsoft.com/office/drawing/2014/main" id="{527C1820-7857-4CF1-B48A-2480719831E2}"/>
              </a:ext>
            </a:extLst>
          </p:cNvPr>
          <p:cNvSpPr>
            <a:spLocks noGrp="1"/>
          </p:cNvSpPr>
          <p:nvPr/>
        </p:nvSpPr>
        <p:spPr>
          <a:xfrm>
            <a:off x="6724650" y="3409950"/>
            <a:ext cx="4191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FF9B3D"/>
                </a:solidFill>
                <a:latin typeface="Inter SemiBold"/>
                <a:ea typeface="Inter SemiBold"/>
                <a:cs typeface="Inter SemiBold"/>
              </a:defRPr>
            </a:pPr>
            <a:r>
              <a:rPr sz="1125" b="1">
                <a:solidFill>
                  <a:srgbClr val="FF9B3D"/>
                </a:solidFill>
                <a:latin typeface="Inter SemiBold"/>
                <a:ea typeface="Inter SemiBold"/>
                <a:cs typeface="Inter SemiBold"/>
              </a:rPr>
              <a:t>02</a:t>
            </a:r>
          </a:p>
        </p:txBody>
      </p:sp>
      <p:sp>
        <p:nvSpPr>
          <p:cNvPr id="9" name="Rectangle 8">
            <a:extLst>
              <a:ext uri="{FF2B5EF4-FFF2-40B4-BE49-F238E27FC236}">
                <a16:creationId xmlns:a16="http://schemas.microsoft.com/office/drawing/2014/main" id="{E067D05A-9E30-4B1B-BB7D-8E37906FBB9A}"/>
              </a:ext>
            </a:extLst>
          </p:cNvPr>
          <p:cNvSpPr>
            <a:spLocks noGrp="1"/>
          </p:cNvSpPr>
          <p:nvPr/>
        </p:nvSpPr>
        <p:spPr>
          <a:xfrm>
            <a:off x="7334250" y="3409950"/>
            <a:ext cx="39052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MISSING INFORMATION</a:t>
            </a:r>
          </a:p>
        </p:txBody>
      </p:sp>
      <p:sp>
        <p:nvSpPr>
          <p:cNvPr id="10" name="Rectangle 9">
            <a:extLst>
              <a:ext uri="{FF2B5EF4-FFF2-40B4-BE49-F238E27FC236}">
                <a16:creationId xmlns:a16="http://schemas.microsoft.com/office/drawing/2014/main" id="{9A5518EB-550A-4088-B345-00EEFE128F3F}"/>
              </a:ext>
            </a:extLst>
          </p:cNvPr>
          <p:cNvSpPr>
            <a:spLocks noGrp="1"/>
          </p:cNvSpPr>
          <p:nvPr/>
        </p:nvSpPr>
        <p:spPr>
          <a:xfrm>
            <a:off x="6724650" y="4095750"/>
            <a:ext cx="4191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42D3FF"/>
                </a:solidFill>
                <a:latin typeface="Inter SemiBold"/>
                <a:ea typeface="Inter SemiBold"/>
                <a:cs typeface="Inter SemiBold"/>
              </a:defRPr>
            </a:pPr>
            <a:r>
              <a:rPr sz="1125" b="1">
                <a:solidFill>
                  <a:srgbClr val="42D3FF"/>
                </a:solidFill>
                <a:latin typeface="Inter SemiBold"/>
                <a:ea typeface="Inter SemiBold"/>
                <a:cs typeface="Inter SemiBold"/>
              </a:rPr>
              <a:t>03</a:t>
            </a:r>
          </a:p>
        </p:txBody>
      </p:sp>
      <p:sp>
        <p:nvSpPr>
          <p:cNvPr id="11" name="Rectangle 10">
            <a:extLst>
              <a:ext uri="{FF2B5EF4-FFF2-40B4-BE49-F238E27FC236}">
                <a16:creationId xmlns:a16="http://schemas.microsoft.com/office/drawing/2014/main" id="{F69EDDAD-D3D3-4A40-B392-39925298B39F}"/>
              </a:ext>
            </a:extLst>
          </p:cNvPr>
          <p:cNvSpPr>
            <a:spLocks noGrp="1"/>
          </p:cNvSpPr>
          <p:nvPr/>
        </p:nvSpPr>
        <p:spPr>
          <a:xfrm>
            <a:off x="7334250" y="4095750"/>
            <a:ext cx="39052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FAILURE MODES</a:t>
            </a:r>
          </a:p>
        </p:txBody>
      </p:sp>
      <p:sp>
        <p:nvSpPr>
          <p:cNvPr id="12" name="Rectangle 11">
            <a:extLst>
              <a:ext uri="{FF2B5EF4-FFF2-40B4-BE49-F238E27FC236}">
                <a16:creationId xmlns:a16="http://schemas.microsoft.com/office/drawing/2014/main" id="{11D78F72-C8A5-46C2-AAA5-F41A07BFE0E4}"/>
              </a:ext>
            </a:extLst>
          </p:cNvPr>
          <p:cNvSpPr>
            <a:spLocks noGrp="1"/>
          </p:cNvSpPr>
          <p:nvPr/>
        </p:nvSpPr>
        <p:spPr>
          <a:xfrm>
            <a:off x="6724650" y="4781550"/>
            <a:ext cx="4191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FF9B3D"/>
                </a:solidFill>
                <a:latin typeface="Inter SemiBold"/>
                <a:ea typeface="Inter SemiBold"/>
                <a:cs typeface="Inter SemiBold"/>
              </a:defRPr>
            </a:pPr>
            <a:r>
              <a:rPr sz="1125" b="1">
                <a:solidFill>
                  <a:srgbClr val="FF9B3D"/>
                </a:solidFill>
                <a:latin typeface="Inter SemiBold"/>
                <a:ea typeface="Inter SemiBold"/>
                <a:cs typeface="Inter SemiBold"/>
              </a:rPr>
              <a:t>04</a:t>
            </a:r>
          </a:p>
        </p:txBody>
      </p:sp>
      <p:sp>
        <p:nvSpPr>
          <p:cNvPr id="13" name="Rectangle 12">
            <a:extLst>
              <a:ext uri="{FF2B5EF4-FFF2-40B4-BE49-F238E27FC236}">
                <a16:creationId xmlns:a16="http://schemas.microsoft.com/office/drawing/2014/main" id="{D85A6137-7491-40E2-AC03-EEF3615665DD}"/>
              </a:ext>
            </a:extLst>
          </p:cNvPr>
          <p:cNvSpPr>
            <a:spLocks noGrp="1"/>
          </p:cNvSpPr>
          <p:nvPr/>
        </p:nvSpPr>
        <p:spPr>
          <a:xfrm>
            <a:off x="7334250" y="4781550"/>
            <a:ext cx="39052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COUNTERARGUMENT</a:t>
            </a:r>
          </a:p>
        </p:txBody>
      </p:sp>
    </p:spTree>
    <p:extLst>
      <p:ext uri="{BB962C8B-B14F-4D97-AF65-F5344CB8AC3E}">
        <p14:creationId xmlns:p14="http://schemas.microsoft.com/office/powerpoint/2010/main" val="1021532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2647950"/>
            <a:ext cx="10972800" cy="1428750"/>
          </a:xfrm>
          <a:prstGeom prst="rect">
            <a:avLst/>
          </a:prstGeom>
          <a:noFill/>
          <a:ln w="0">
            <a:noFill/>
            <a:prstDash val="solid"/>
          </a:ln>
        </p:spPr>
        <p:txBody>
          <a:bodyPr wrap="square" lIns="0" tIns="0" rIns="0" bIns="0" anchor="t">
            <a:noAutofit/>
          </a:bodyPr>
          <a:lstStyle/>
          <a:p>
            <a:pPr algn="l">
              <a:lnSpc>
                <a:spcPct val="86000"/>
              </a:lnSpc>
              <a:buNone/>
              <a:defRPr sz="7950" b="1">
                <a:solidFill>
                  <a:srgbClr val="F8F9F7"/>
                </a:solidFill>
                <a:latin typeface="Inter SemiBold"/>
                <a:ea typeface="Inter SemiBold"/>
                <a:cs typeface="Inter SemiBold"/>
              </a:defRPr>
            </a:pPr>
            <a:r>
              <a:rPr sz="7950" b="1">
                <a:solidFill>
                  <a:srgbClr val="F8F9F7"/>
                </a:solidFill>
                <a:latin typeface="Inter SemiBold"/>
                <a:ea typeface="Inter SemiBold"/>
                <a:cs typeface="Inter SemiBold"/>
              </a:rPr>
              <a:t>STAY HUMAN</a:t>
            </a:r>
          </a:p>
        </p:txBody>
      </p:sp>
      <p:sp>
        <p:nvSpPr>
          <p:cNvPr id="4" name="Rectangle 3">
            <a:extLst>
              <a:ext uri="{FF2B5EF4-FFF2-40B4-BE49-F238E27FC236}">
                <a16:creationId xmlns:a16="http://schemas.microsoft.com/office/drawing/2014/main" id="{2C78CBB6-3B4A-43C0-BA57-8056E499D013}"/>
              </a:ext>
            </a:extLst>
          </p:cNvPr>
          <p:cNvSpPr>
            <a:spLocks noGrp="1"/>
          </p:cNvSpPr>
          <p:nvPr/>
        </p:nvSpPr>
        <p:spPr>
          <a:xfrm>
            <a:off x="609600" y="1714500"/>
            <a:ext cx="1714500" cy="419100"/>
          </a:xfrm>
          <a:prstGeom prst="rect">
            <a:avLst/>
          </a:prstGeom>
          <a:noFill/>
          <a:ln w="0">
            <a:noFill/>
            <a:prstDash val="solid"/>
          </a:ln>
        </p:spPr>
        <p:txBody>
          <a:bodyPr wrap="square" lIns="0" tIns="0" rIns="0" bIns="0" anchor="t">
            <a:noAutofit/>
          </a:bodyPr>
          <a:lstStyle/>
          <a:p>
            <a:pPr algn="l">
              <a:lnSpc>
                <a:spcPct val="96000"/>
              </a:lnSpc>
              <a:buNone/>
              <a:defRPr sz="1800" b="1">
                <a:solidFill>
                  <a:srgbClr val="E6535B"/>
                </a:solidFill>
                <a:latin typeface="Inter SemiBold"/>
                <a:ea typeface="Inter SemiBold"/>
                <a:cs typeface="Inter SemiBold"/>
              </a:defRPr>
            </a:pPr>
            <a:r>
              <a:rPr sz="1800" b="1">
                <a:solidFill>
                  <a:srgbClr val="E6535B"/>
                </a:solidFill>
                <a:latin typeface="Inter SemiBold"/>
                <a:ea typeface="Inter SemiBold"/>
                <a:cs typeface="Inter SemiBold"/>
              </a:rPr>
              <a:t>03</a:t>
            </a:r>
          </a:p>
        </p:txBody>
      </p:sp>
      <p:sp>
        <p:nvSpPr>
          <p:cNvPr id="5" name="Straight Connector 4">
            <a:extLst>
              <a:ext uri="{FF2B5EF4-FFF2-40B4-BE49-F238E27FC236}">
                <a16:creationId xmlns:a16="http://schemas.microsoft.com/office/drawing/2014/main" id="{27DA0C85-3DA0-4C07-954E-E1E3B3BDE96C}"/>
              </a:ext>
            </a:extLst>
          </p:cNvPr>
          <p:cNvSpPr>
            <a:spLocks noGrp="1"/>
          </p:cNvSpPr>
          <p:nvPr/>
        </p:nvSpPr>
        <p:spPr>
          <a:xfrm>
            <a:off x="609600" y="4400550"/>
            <a:ext cx="4191000" cy="0"/>
          </a:xfrm>
          <a:prstGeom prst="line">
            <a:avLst/>
          </a:prstGeom>
          <a:noFill/>
          <a:ln w="38100">
            <a:solidFill>
              <a:srgbClr val="E6535B"/>
            </a:solidFill>
            <a:prstDash val="solid"/>
          </a:ln>
        </p:spPr>
        <p:txBody>
          <a:bodyPr/>
          <a:lstStyle/>
          <a:p>
            <a:endParaRPr/>
          </a:p>
        </p:txBody>
      </p:sp>
    </p:spTree>
    <p:extLst>
      <p:ext uri="{BB962C8B-B14F-4D97-AF65-F5344CB8AC3E}">
        <p14:creationId xmlns:p14="http://schemas.microsoft.com/office/powerpoint/2010/main" val="1021532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350" b="1">
                <a:solidFill>
                  <a:srgbClr val="F8F9F7"/>
                </a:solidFill>
                <a:latin typeface="Inter SemiBold"/>
                <a:ea typeface="Inter SemiBold"/>
                <a:cs typeface="Inter SemiBold"/>
              </a:defRPr>
            </a:pPr>
            <a:r>
              <a:rPr sz="4350" b="1">
                <a:solidFill>
                  <a:srgbClr val="F8F9F7"/>
                </a:solidFill>
                <a:latin typeface="Inter SemiBold"/>
                <a:ea typeface="Inter SemiBold"/>
                <a:cs typeface="Inter SemiBold"/>
              </a:rPr>
              <a:t>TRAFFIC-LIGHT TEST.</a:t>
            </a:r>
          </a:p>
        </p:txBody>
      </p:sp>
      <p:sp>
        <p:nvSpPr>
          <p:cNvPr id="4" name="Rectangle 3">
            <a:extLst>
              <a:ext uri="{FF2B5EF4-FFF2-40B4-BE49-F238E27FC236}">
                <a16:creationId xmlns:a16="http://schemas.microsoft.com/office/drawing/2014/main" id="{1EBA838F-7161-4A17-BB53-BE60F287EBAB}"/>
              </a:ext>
            </a:extLst>
          </p:cNvPr>
          <p:cNvSpPr>
            <a:spLocks noGrp="1"/>
          </p:cNvSpPr>
          <p:nvPr/>
        </p:nvSpPr>
        <p:spPr>
          <a:xfrm>
            <a:off x="762000" y="2628900"/>
            <a:ext cx="2857500" cy="133350"/>
          </a:xfrm>
          <a:prstGeom prst="rect">
            <a:avLst/>
          </a:prstGeom>
          <a:solidFill>
            <a:srgbClr val="58B96B"/>
          </a:solidFill>
          <a:ln w="0">
            <a:noFill/>
            <a:prstDash val="solid"/>
          </a:ln>
        </p:spPr>
        <p:txBody>
          <a:bodyPr/>
          <a:lstStyle/>
          <a:p>
            <a:endParaRPr/>
          </a:p>
        </p:txBody>
      </p:sp>
      <p:sp>
        <p:nvSpPr>
          <p:cNvPr id="5" name="Rectangle 4">
            <a:extLst>
              <a:ext uri="{FF2B5EF4-FFF2-40B4-BE49-F238E27FC236}">
                <a16:creationId xmlns:a16="http://schemas.microsoft.com/office/drawing/2014/main" id="{31493619-C2C2-4DB0-95DF-A86CD99F4669}"/>
              </a:ext>
            </a:extLst>
          </p:cNvPr>
          <p:cNvSpPr>
            <a:spLocks noGrp="1"/>
          </p:cNvSpPr>
          <p:nvPr/>
        </p:nvSpPr>
        <p:spPr>
          <a:xfrm>
            <a:off x="762000" y="3105150"/>
            <a:ext cx="2857500" cy="457200"/>
          </a:xfrm>
          <a:prstGeom prst="rect">
            <a:avLst/>
          </a:prstGeom>
          <a:noFill/>
          <a:ln w="0">
            <a:noFill/>
            <a:prstDash val="solid"/>
          </a:ln>
        </p:spPr>
        <p:txBody>
          <a:bodyPr wrap="square" lIns="0" tIns="0" rIns="0" bIns="0" anchor="t">
            <a:noAutofit/>
          </a:bodyPr>
          <a:lstStyle/>
          <a:p>
            <a:pPr algn="l">
              <a:lnSpc>
                <a:spcPct val="96000"/>
              </a:lnSpc>
              <a:buNone/>
              <a:defRPr sz="2400" b="1">
                <a:solidFill>
                  <a:srgbClr val="F8F9F7"/>
                </a:solidFill>
                <a:latin typeface="Inter SemiBold"/>
                <a:ea typeface="Inter SemiBold"/>
                <a:cs typeface="Inter SemiBold"/>
              </a:defRPr>
            </a:pPr>
            <a:r>
              <a:rPr sz="2400" b="1">
                <a:solidFill>
                  <a:srgbClr val="F8F9F7"/>
                </a:solidFill>
                <a:latin typeface="Inter SemiBold"/>
                <a:ea typeface="Inter SemiBold"/>
                <a:cs typeface="Inter SemiBold"/>
              </a:rPr>
              <a:t>GREEN</a:t>
            </a:r>
          </a:p>
        </p:txBody>
      </p:sp>
      <p:sp>
        <p:nvSpPr>
          <p:cNvPr id="6" name="Rectangle 5">
            <a:extLst>
              <a:ext uri="{FF2B5EF4-FFF2-40B4-BE49-F238E27FC236}">
                <a16:creationId xmlns:a16="http://schemas.microsoft.com/office/drawing/2014/main" id="{2177AC6B-8383-46D1-AE12-2700DB407B9C}"/>
              </a:ext>
            </a:extLst>
          </p:cNvPr>
          <p:cNvSpPr>
            <a:spLocks noGrp="1"/>
          </p:cNvSpPr>
          <p:nvPr/>
        </p:nvSpPr>
        <p:spPr>
          <a:xfrm>
            <a:off x="762000" y="4216400"/>
            <a:ext cx="2857500" cy="1238250"/>
          </a:xfrm>
          <a:prstGeom prst="rect">
            <a:avLst/>
          </a:prstGeom>
          <a:noFill/>
          <a:ln w="0">
            <a:noFill/>
            <a:prstDash val="solid"/>
          </a:ln>
        </p:spPr>
        <p:txBody>
          <a:bodyPr wrap="square" lIns="0" tIns="0" rIns="0" bIns="0" anchor="t">
            <a:noAutofit/>
          </a:bodyPr>
          <a:lstStyle/>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BRAINSTORM</a:t>
            </a:r>
          </a:p>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PRACTICE</a:t>
            </a:r>
          </a:p>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CRITIQUE</a:t>
            </a:r>
          </a:p>
        </p:txBody>
      </p:sp>
      <p:sp>
        <p:nvSpPr>
          <p:cNvPr id="7" name="Rectangle 6">
            <a:extLst>
              <a:ext uri="{FF2B5EF4-FFF2-40B4-BE49-F238E27FC236}">
                <a16:creationId xmlns:a16="http://schemas.microsoft.com/office/drawing/2014/main" id="{33C60838-51C7-4F4D-A9FA-C096C768C9DC}"/>
              </a:ext>
            </a:extLst>
          </p:cNvPr>
          <p:cNvSpPr>
            <a:spLocks noGrp="1"/>
          </p:cNvSpPr>
          <p:nvPr/>
        </p:nvSpPr>
        <p:spPr>
          <a:xfrm>
            <a:off x="4305300" y="2628900"/>
            <a:ext cx="2857500" cy="133350"/>
          </a:xfrm>
          <a:prstGeom prst="rect">
            <a:avLst/>
          </a:prstGeom>
          <a:solidFill>
            <a:srgbClr val="F7C447"/>
          </a:solidFill>
          <a:ln w="0">
            <a:noFill/>
            <a:prstDash val="solid"/>
          </a:ln>
        </p:spPr>
        <p:txBody>
          <a:bodyPr/>
          <a:lstStyle/>
          <a:p>
            <a:endParaRPr/>
          </a:p>
        </p:txBody>
      </p:sp>
      <p:sp>
        <p:nvSpPr>
          <p:cNvPr id="8" name="Rectangle 7">
            <a:extLst>
              <a:ext uri="{FF2B5EF4-FFF2-40B4-BE49-F238E27FC236}">
                <a16:creationId xmlns:a16="http://schemas.microsoft.com/office/drawing/2014/main" id="{446B6453-A5D8-4E75-BAD2-6CF016E9250E}"/>
              </a:ext>
            </a:extLst>
          </p:cNvPr>
          <p:cNvSpPr>
            <a:spLocks noGrp="1"/>
          </p:cNvSpPr>
          <p:nvPr/>
        </p:nvSpPr>
        <p:spPr>
          <a:xfrm>
            <a:off x="4305300" y="3105150"/>
            <a:ext cx="2857500" cy="457200"/>
          </a:xfrm>
          <a:prstGeom prst="rect">
            <a:avLst/>
          </a:prstGeom>
          <a:noFill/>
          <a:ln w="0">
            <a:noFill/>
            <a:prstDash val="solid"/>
          </a:ln>
        </p:spPr>
        <p:txBody>
          <a:bodyPr wrap="square" lIns="0" tIns="0" rIns="0" bIns="0" anchor="t">
            <a:noAutofit/>
          </a:bodyPr>
          <a:lstStyle/>
          <a:p>
            <a:pPr algn="l">
              <a:lnSpc>
                <a:spcPct val="96000"/>
              </a:lnSpc>
              <a:buNone/>
              <a:defRPr sz="2400" b="1">
                <a:solidFill>
                  <a:srgbClr val="F8F9F7"/>
                </a:solidFill>
                <a:latin typeface="Inter SemiBold"/>
                <a:ea typeface="Inter SemiBold"/>
                <a:cs typeface="Inter SemiBold"/>
              </a:defRPr>
            </a:pPr>
            <a:r>
              <a:rPr sz="2400" b="1">
                <a:solidFill>
                  <a:srgbClr val="F8F9F7"/>
                </a:solidFill>
                <a:latin typeface="Inter SemiBold"/>
                <a:ea typeface="Inter SemiBold"/>
                <a:cs typeface="Inter SemiBold"/>
              </a:rPr>
              <a:t>YELLOW</a:t>
            </a:r>
          </a:p>
        </p:txBody>
      </p:sp>
      <p:sp>
        <p:nvSpPr>
          <p:cNvPr id="9" name="Rectangle 8">
            <a:extLst>
              <a:ext uri="{FF2B5EF4-FFF2-40B4-BE49-F238E27FC236}">
                <a16:creationId xmlns:a16="http://schemas.microsoft.com/office/drawing/2014/main" id="{264AB2A5-C718-4C58-BC0D-35BC56BA913D}"/>
              </a:ext>
            </a:extLst>
          </p:cNvPr>
          <p:cNvSpPr>
            <a:spLocks noGrp="1"/>
          </p:cNvSpPr>
          <p:nvPr/>
        </p:nvSpPr>
        <p:spPr>
          <a:xfrm>
            <a:off x="4305300" y="4216400"/>
            <a:ext cx="2857500" cy="1238250"/>
          </a:xfrm>
          <a:prstGeom prst="rect">
            <a:avLst/>
          </a:prstGeom>
          <a:noFill/>
          <a:ln w="0">
            <a:noFill/>
            <a:prstDash val="solid"/>
          </a:ln>
        </p:spPr>
        <p:txBody>
          <a:bodyPr wrap="square" lIns="0" tIns="0" rIns="0" bIns="0" anchor="t">
            <a:noAutofit/>
          </a:bodyPr>
          <a:lstStyle/>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RÉSUMÉS</a:t>
            </a:r>
          </a:p>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RESEARCH</a:t>
            </a:r>
          </a:p>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CLIENT WORK</a:t>
            </a:r>
          </a:p>
        </p:txBody>
      </p:sp>
      <p:sp>
        <p:nvSpPr>
          <p:cNvPr id="10" name="Rectangle 9">
            <a:extLst>
              <a:ext uri="{FF2B5EF4-FFF2-40B4-BE49-F238E27FC236}">
                <a16:creationId xmlns:a16="http://schemas.microsoft.com/office/drawing/2014/main" id="{B3A782D4-461A-4058-A268-8D09C5AA92BC}"/>
              </a:ext>
            </a:extLst>
          </p:cNvPr>
          <p:cNvSpPr>
            <a:spLocks noGrp="1"/>
          </p:cNvSpPr>
          <p:nvPr/>
        </p:nvSpPr>
        <p:spPr>
          <a:xfrm>
            <a:off x="7848600" y="2628900"/>
            <a:ext cx="2857500" cy="133350"/>
          </a:xfrm>
          <a:prstGeom prst="rect">
            <a:avLst/>
          </a:prstGeom>
          <a:solidFill>
            <a:srgbClr val="E6535B"/>
          </a:solidFill>
          <a:ln w="0">
            <a:noFill/>
            <a:prstDash val="solid"/>
          </a:ln>
        </p:spPr>
        <p:txBody>
          <a:bodyPr/>
          <a:lstStyle/>
          <a:p>
            <a:endParaRPr/>
          </a:p>
        </p:txBody>
      </p:sp>
      <p:sp>
        <p:nvSpPr>
          <p:cNvPr id="11" name="Rectangle 10">
            <a:extLst>
              <a:ext uri="{FF2B5EF4-FFF2-40B4-BE49-F238E27FC236}">
                <a16:creationId xmlns:a16="http://schemas.microsoft.com/office/drawing/2014/main" id="{D5516BC3-AB0E-459B-A7E8-546F7149633B}"/>
              </a:ext>
            </a:extLst>
          </p:cNvPr>
          <p:cNvSpPr>
            <a:spLocks noGrp="1"/>
          </p:cNvSpPr>
          <p:nvPr/>
        </p:nvSpPr>
        <p:spPr>
          <a:xfrm>
            <a:off x="7848600" y="3105150"/>
            <a:ext cx="2857500" cy="457200"/>
          </a:xfrm>
          <a:prstGeom prst="rect">
            <a:avLst/>
          </a:prstGeom>
          <a:noFill/>
          <a:ln w="0">
            <a:noFill/>
            <a:prstDash val="solid"/>
          </a:ln>
        </p:spPr>
        <p:txBody>
          <a:bodyPr wrap="square" lIns="0" tIns="0" rIns="0" bIns="0" anchor="t">
            <a:noAutofit/>
          </a:bodyPr>
          <a:lstStyle/>
          <a:p>
            <a:pPr algn="l">
              <a:lnSpc>
                <a:spcPct val="96000"/>
              </a:lnSpc>
              <a:buNone/>
              <a:defRPr sz="2400" b="1">
                <a:solidFill>
                  <a:srgbClr val="F8F9F7"/>
                </a:solidFill>
                <a:latin typeface="Inter SemiBold"/>
                <a:ea typeface="Inter SemiBold"/>
                <a:cs typeface="Inter SemiBold"/>
              </a:defRPr>
            </a:pPr>
            <a:r>
              <a:rPr sz="2400" b="1">
                <a:solidFill>
                  <a:srgbClr val="F8F9F7"/>
                </a:solidFill>
                <a:latin typeface="Inter SemiBold"/>
                <a:ea typeface="Inter SemiBold"/>
                <a:cs typeface="Inter SemiBold"/>
              </a:rPr>
              <a:t>RED</a:t>
            </a:r>
          </a:p>
        </p:txBody>
      </p:sp>
      <p:sp>
        <p:nvSpPr>
          <p:cNvPr id="12" name="Rectangle 11">
            <a:extLst>
              <a:ext uri="{FF2B5EF4-FFF2-40B4-BE49-F238E27FC236}">
                <a16:creationId xmlns:a16="http://schemas.microsoft.com/office/drawing/2014/main" id="{2BE69424-9D25-4119-B527-984604F1B402}"/>
              </a:ext>
            </a:extLst>
          </p:cNvPr>
          <p:cNvSpPr>
            <a:spLocks noGrp="1"/>
          </p:cNvSpPr>
          <p:nvPr/>
        </p:nvSpPr>
        <p:spPr>
          <a:xfrm>
            <a:off x="7848600" y="4216400"/>
            <a:ext cx="2857500" cy="1238250"/>
          </a:xfrm>
          <a:prstGeom prst="rect">
            <a:avLst/>
          </a:prstGeom>
          <a:noFill/>
          <a:ln w="0">
            <a:noFill/>
            <a:prstDash val="solid"/>
          </a:ln>
        </p:spPr>
        <p:txBody>
          <a:bodyPr wrap="square" lIns="0" tIns="0" rIns="0" bIns="0" anchor="t">
            <a:noAutofit/>
          </a:bodyPr>
          <a:lstStyle/>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FABRICATION</a:t>
            </a:r>
          </a:p>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SENSITIVE DATA</a:t>
            </a:r>
          </a:p>
          <a:p>
            <a:pPr algn="l">
              <a:lnSpc>
                <a:spcPct val="115000"/>
              </a:lnSpc>
              <a:buNone/>
              <a:defRPr sz="1725" b="0">
                <a:solidFill>
                  <a:srgbClr val="AAB2BF"/>
                </a:solidFill>
                <a:latin typeface="Inter"/>
                <a:ea typeface="Inter"/>
                <a:cs typeface="Inter"/>
              </a:defRPr>
            </a:pPr>
            <a:r>
              <a:rPr sz="1725" b="0">
                <a:solidFill>
                  <a:srgbClr val="AAB2BF"/>
                </a:solidFill>
                <a:latin typeface="Inter"/>
                <a:ea typeface="Inter"/>
                <a:cs typeface="Inter"/>
              </a:rPr>
              <a:t>UNREAD WORK</a:t>
            </a:r>
          </a:p>
        </p:txBody>
      </p:sp>
      <p:sp>
        <p:nvSpPr>
          <p:cNvPr id="2" name="Rectangle 1">
            <a:extLst>
              <a:ext uri="{FF2B5EF4-FFF2-40B4-BE49-F238E27FC236}">
                <a16:creationId xmlns:a16="http://schemas.microsoft.com/office/drawing/2014/main" id="{77F81512-CB0F-46C0-B12F-6AAD8EBC6885}"/>
              </a:ext>
            </a:extLst>
          </p:cNvPr>
          <p:cNvSpPr>
            <a:spLocks noGrp="1"/>
          </p:cNvSpPr>
          <p:nvPr/>
        </p:nvSpPr>
        <p:spPr>
          <a:xfrm>
            <a:off x="762000" y="3676650"/>
            <a:ext cx="285750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58B96B"/>
                </a:solidFill>
                <a:latin typeface="Inter SemiBold"/>
                <a:ea typeface="Inter SemiBold"/>
                <a:cs typeface="Inter SemiBold"/>
              </a:defRPr>
            </a:pPr>
            <a:r>
              <a:rPr sz="1275" b="1">
                <a:solidFill>
                  <a:srgbClr val="58B96B"/>
                </a:solidFill>
                <a:latin typeface="Inter SemiBold"/>
                <a:ea typeface="Inter SemiBold"/>
                <a:cs typeface="Inter SemiBold"/>
              </a:rPr>
              <a:t>Usually appropriate</a:t>
            </a:r>
          </a:p>
        </p:txBody>
      </p:sp>
      <p:sp>
        <p:nvSpPr>
          <p:cNvPr id="13" name="Rectangle 12">
            <a:extLst>
              <a:ext uri="{FF2B5EF4-FFF2-40B4-BE49-F238E27FC236}">
                <a16:creationId xmlns:a16="http://schemas.microsoft.com/office/drawing/2014/main" id="{842818A2-1E32-C9B1-A1B1-0152CA86D701}"/>
              </a:ext>
            </a:extLst>
          </p:cNvPr>
          <p:cNvSpPr>
            <a:spLocks noGrp="1"/>
          </p:cNvSpPr>
          <p:nvPr/>
        </p:nvSpPr>
        <p:spPr>
          <a:xfrm>
            <a:off x="4305300" y="3676650"/>
            <a:ext cx="285750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F7C447"/>
                </a:solidFill>
                <a:latin typeface="Inter SemiBold"/>
                <a:ea typeface="Inter SemiBold"/>
                <a:cs typeface="Inter SemiBold"/>
              </a:defRPr>
            </a:pPr>
            <a:r>
              <a:rPr sz="1275" b="1">
                <a:solidFill>
                  <a:srgbClr val="F7C447"/>
                </a:solidFill>
                <a:latin typeface="Inter SemiBold"/>
                <a:ea typeface="Inter SemiBold"/>
                <a:cs typeface="Inter SemiBold"/>
              </a:rPr>
              <a:t>Use carefully</a:t>
            </a:r>
          </a:p>
        </p:txBody>
      </p:sp>
      <p:sp>
        <p:nvSpPr>
          <p:cNvPr id="14" name="Rectangle 13">
            <a:extLst>
              <a:ext uri="{FF2B5EF4-FFF2-40B4-BE49-F238E27FC236}">
                <a16:creationId xmlns:a16="http://schemas.microsoft.com/office/drawing/2014/main" id="{1EE60EC6-6AEA-9D06-6E5D-B9D1294D83F0}"/>
              </a:ext>
            </a:extLst>
          </p:cNvPr>
          <p:cNvSpPr>
            <a:spLocks noGrp="1"/>
          </p:cNvSpPr>
          <p:nvPr/>
        </p:nvSpPr>
        <p:spPr>
          <a:xfrm>
            <a:off x="7848600" y="3676650"/>
            <a:ext cx="285750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E6535B"/>
                </a:solidFill>
                <a:latin typeface="Inter SemiBold"/>
                <a:ea typeface="Inter SemiBold"/>
                <a:cs typeface="Inter SemiBold"/>
              </a:defRPr>
            </a:pPr>
            <a:r>
              <a:rPr sz="1275" b="1">
                <a:solidFill>
                  <a:srgbClr val="E6535B"/>
                </a:solidFill>
                <a:latin typeface="Inter SemiBold"/>
                <a:ea typeface="Inter SemiBold"/>
                <a:cs typeface="Inter SemiBold"/>
              </a:rPr>
              <a:t>Do not do this</a:t>
            </a:r>
          </a:p>
        </p:txBody>
      </p:sp>
    </p:spTree>
    <p:extLst>
      <p:ext uri="{BB962C8B-B14F-4D97-AF65-F5344CB8AC3E}">
        <p14:creationId xmlns:p14="http://schemas.microsoft.com/office/powerpoint/2010/main" val="1021532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85800" y="2095500"/>
            <a:ext cx="8382000" cy="2103120"/>
          </a:xfrm>
          <a:prstGeom prst="rect">
            <a:avLst/>
          </a:prstGeom>
          <a:noFill/>
          <a:ln w="0">
            <a:noFill/>
            <a:prstDash val="solid"/>
          </a:ln>
        </p:spPr>
        <p:txBody>
          <a:bodyPr wrap="square" lIns="0" tIns="0" rIns="0" bIns="0" anchor="t">
            <a:noAutofit/>
          </a:bodyPr>
          <a:lstStyle/>
          <a:p>
            <a:pPr algn="l">
              <a:lnSpc>
                <a:spcPct val="88000"/>
              </a:lnSpc>
              <a:buNone/>
              <a:defRPr sz="5850" b="1">
                <a:solidFill>
                  <a:srgbClr val="F8F9F7"/>
                </a:solidFill>
                <a:latin typeface="Inter SemiBold"/>
                <a:ea typeface="Inter SemiBold"/>
                <a:cs typeface="Inter SemiBold"/>
              </a:defRPr>
            </a:pPr>
            <a:r>
              <a:rPr sz="5850" b="1">
                <a:solidFill>
                  <a:srgbClr val="F8F9F7"/>
                </a:solidFill>
                <a:latin typeface="Inter SemiBold"/>
                <a:ea typeface="Inter SemiBold"/>
                <a:cs typeface="Inter SemiBold"/>
              </a:rPr>
              <a:t>THE WRONG</a:t>
            </a:r>
          </a:p>
          <a:p>
            <a:pPr algn="l">
              <a:lnSpc>
                <a:spcPct val="88000"/>
              </a:lnSpc>
              <a:buNone/>
              <a:defRPr sz="5850" b="1">
                <a:solidFill>
                  <a:srgbClr val="F8F9F7"/>
                </a:solidFill>
                <a:latin typeface="Inter SemiBold"/>
                <a:ea typeface="Inter SemiBold"/>
                <a:cs typeface="Inter SemiBold"/>
              </a:defRPr>
            </a:pPr>
            <a:r>
              <a:rPr sz="5850" b="1">
                <a:solidFill>
                  <a:srgbClr val="F8F9F7"/>
                </a:solidFill>
                <a:latin typeface="Inter SemiBold"/>
                <a:ea typeface="Inter SemiBold"/>
                <a:cs typeface="Inter SemiBold"/>
              </a:rPr>
              <a:t>PERSON TEST.</a:t>
            </a:r>
          </a:p>
        </p:txBody>
      </p:sp>
      <p:sp>
        <p:nvSpPr>
          <p:cNvPr id="4" name="Straight Connector 3">
            <a:extLst>
              <a:ext uri="{FF2B5EF4-FFF2-40B4-BE49-F238E27FC236}">
                <a16:creationId xmlns:a16="http://schemas.microsoft.com/office/drawing/2014/main" id="{D2482F56-3F56-4CF4-ADBD-531CE1F4C28F}"/>
              </a:ext>
            </a:extLst>
          </p:cNvPr>
          <p:cNvSpPr>
            <a:spLocks noGrp="1"/>
          </p:cNvSpPr>
          <p:nvPr/>
        </p:nvSpPr>
        <p:spPr>
          <a:xfrm>
            <a:off x="685800" y="4362450"/>
            <a:ext cx="7239000" cy="0"/>
          </a:xfrm>
          <a:prstGeom prst="line">
            <a:avLst/>
          </a:prstGeom>
          <a:noFill/>
          <a:ln w="47625">
            <a:solidFill>
              <a:srgbClr val="E6535B"/>
            </a:solidFill>
            <a:prstDash val="solid"/>
          </a:ln>
        </p:spPr>
        <p:txBody>
          <a:bodyPr/>
          <a:lstStyle/>
          <a:p>
            <a:endParaRPr/>
          </a:p>
        </p:txBody>
      </p:sp>
      <p:sp>
        <p:nvSpPr>
          <p:cNvPr id="5" name="Rectangle 4">
            <a:extLst>
              <a:ext uri="{FF2B5EF4-FFF2-40B4-BE49-F238E27FC236}">
                <a16:creationId xmlns:a16="http://schemas.microsoft.com/office/drawing/2014/main" id="{5F9CFF4F-391F-47B9-971F-219F62D11044}"/>
              </a:ext>
            </a:extLst>
          </p:cNvPr>
          <p:cNvSpPr>
            <a:spLocks noGrp="1"/>
          </p:cNvSpPr>
          <p:nvPr/>
        </p:nvSpPr>
        <p:spPr>
          <a:xfrm>
            <a:off x="685800" y="4819650"/>
            <a:ext cx="7239000" cy="552450"/>
          </a:xfrm>
          <a:prstGeom prst="rect">
            <a:avLst/>
          </a:prstGeom>
          <a:noFill/>
          <a:ln w="0">
            <a:noFill/>
            <a:prstDash val="solid"/>
          </a:ln>
        </p:spPr>
        <p:txBody>
          <a:bodyPr wrap="square" lIns="0" tIns="0" rIns="0" bIns="0" anchor="t">
            <a:noAutofit/>
          </a:bodyPr>
          <a:lstStyle/>
          <a:p>
            <a:pPr algn="l">
              <a:lnSpc>
                <a:spcPct val="96000"/>
              </a:lnSpc>
              <a:buNone/>
              <a:defRPr sz="2550" b="1">
                <a:solidFill>
                  <a:srgbClr val="F8F9F7"/>
                </a:solidFill>
                <a:latin typeface="Inter SemiBold"/>
                <a:ea typeface="Inter SemiBold"/>
                <a:cs typeface="Inter SemiBold"/>
              </a:defRPr>
            </a:pPr>
            <a:r>
              <a:rPr sz="2550" b="1">
                <a:solidFill>
                  <a:srgbClr val="F8F9F7"/>
                </a:solidFill>
                <a:latin typeface="Inter SemiBold"/>
                <a:ea typeface="Inter SemiBold"/>
                <a:cs typeface="Inter SemiBold"/>
              </a:rPr>
              <a:t>WOULD YOU SEND IT?</a:t>
            </a:r>
          </a:p>
        </p:txBody>
      </p:sp>
      <p:sp>
        <p:nvSpPr>
          <p:cNvPr id="6" name="Rectangle 5">
            <a:extLst>
              <a:ext uri="{FF2B5EF4-FFF2-40B4-BE49-F238E27FC236}">
                <a16:creationId xmlns:a16="http://schemas.microsoft.com/office/drawing/2014/main" id="{7771E921-00EA-4299-A47C-3F9D6E334125}"/>
              </a:ext>
            </a:extLst>
          </p:cNvPr>
          <p:cNvSpPr>
            <a:spLocks noGrp="1"/>
          </p:cNvSpPr>
          <p:nvPr/>
        </p:nvSpPr>
        <p:spPr>
          <a:xfrm>
            <a:off x="685800" y="5467350"/>
            <a:ext cx="7239000" cy="552450"/>
          </a:xfrm>
          <a:prstGeom prst="rect">
            <a:avLst/>
          </a:prstGeom>
          <a:noFill/>
          <a:ln w="0">
            <a:noFill/>
            <a:prstDash val="solid"/>
          </a:ln>
        </p:spPr>
        <p:txBody>
          <a:bodyPr wrap="square" lIns="0" tIns="0" rIns="0" bIns="0" anchor="t">
            <a:noAutofit/>
          </a:bodyPr>
          <a:lstStyle/>
          <a:p>
            <a:pPr algn="l">
              <a:lnSpc>
                <a:spcPct val="96000"/>
              </a:lnSpc>
              <a:buNone/>
              <a:defRPr sz="2550" b="1">
                <a:solidFill>
                  <a:srgbClr val="E6535B"/>
                </a:solidFill>
                <a:latin typeface="Inter SemiBold"/>
                <a:ea typeface="Inter SemiBold"/>
                <a:cs typeface="Inter SemiBold"/>
              </a:defRPr>
            </a:pPr>
            <a:r>
              <a:rPr sz="2550" b="1">
                <a:solidFill>
                  <a:srgbClr val="E6535B"/>
                </a:solidFill>
                <a:latin typeface="Inter SemiBold"/>
                <a:ea typeface="Inter SemiBold"/>
                <a:cs typeface="Inter SemiBold"/>
              </a:rPr>
              <a:t>IF NO: DON’T PROMPT IT.</a:t>
            </a:r>
          </a:p>
        </p:txBody>
      </p:sp>
    </p:spTree>
    <p:extLst>
      <p:ext uri="{BB962C8B-B14F-4D97-AF65-F5344CB8AC3E}">
        <p14:creationId xmlns:p14="http://schemas.microsoft.com/office/powerpoint/2010/main" val="1021532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350" b="1">
                <a:solidFill>
                  <a:srgbClr val="F8F9F7"/>
                </a:solidFill>
                <a:latin typeface="Inter SemiBold"/>
                <a:ea typeface="Inter SemiBold"/>
                <a:cs typeface="Inter SemiBold"/>
              </a:defRPr>
            </a:pPr>
            <a:r>
              <a:rPr sz="4350" b="1">
                <a:solidFill>
                  <a:srgbClr val="F8F9F7"/>
                </a:solidFill>
                <a:latin typeface="Inter SemiBold"/>
                <a:ea typeface="Inter SemiBold"/>
                <a:cs typeface="Inter SemiBold"/>
              </a:rPr>
              <a:t>FOUR QUESTIONS.</a:t>
            </a:r>
          </a:p>
        </p:txBody>
      </p:sp>
      <p:sp>
        <p:nvSpPr>
          <p:cNvPr id="4" name="Straight Connector 3">
            <a:extLst>
              <a:ext uri="{FF2B5EF4-FFF2-40B4-BE49-F238E27FC236}">
                <a16:creationId xmlns:a16="http://schemas.microsoft.com/office/drawing/2014/main" id="{4782777F-0EA1-477E-9000-3A43169B4DAE}"/>
              </a:ext>
            </a:extLst>
          </p:cNvPr>
          <p:cNvSpPr>
            <a:spLocks noGrp="1"/>
          </p:cNvSpPr>
          <p:nvPr/>
        </p:nvSpPr>
        <p:spPr>
          <a:xfrm>
            <a:off x="762000" y="2724150"/>
            <a:ext cx="4762500" cy="0"/>
          </a:xfrm>
          <a:prstGeom prst="line">
            <a:avLst/>
          </a:prstGeom>
          <a:noFill/>
          <a:ln w="38100">
            <a:solidFill>
              <a:srgbClr val="42D3FF"/>
            </a:solidFill>
            <a:prstDash val="solid"/>
          </a:ln>
        </p:spPr>
        <p:txBody>
          <a:bodyPr/>
          <a:lstStyle/>
          <a:p>
            <a:endParaRPr/>
          </a:p>
        </p:txBody>
      </p:sp>
      <p:sp>
        <p:nvSpPr>
          <p:cNvPr id="5" name="Rectangle 4">
            <a:extLst>
              <a:ext uri="{FF2B5EF4-FFF2-40B4-BE49-F238E27FC236}">
                <a16:creationId xmlns:a16="http://schemas.microsoft.com/office/drawing/2014/main" id="{D49BD01E-F83F-409F-B98F-57D339028DF8}"/>
              </a:ext>
            </a:extLst>
          </p:cNvPr>
          <p:cNvSpPr>
            <a:spLocks noGrp="1"/>
          </p:cNvSpPr>
          <p:nvPr/>
        </p:nvSpPr>
        <p:spPr>
          <a:xfrm>
            <a:off x="762000" y="3048000"/>
            <a:ext cx="4762500" cy="457200"/>
          </a:xfrm>
          <a:prstGeom prst="rect">
            <a:avLst/>
          </a:prstGeom>
          <a:noFill/>
          <a:ln w="0">
            <a:noFill/>
            <a:prstDash val="solid"/>
          </a:ln>
        </p:spPr>
        <p:txBody>
          <a:bodyPr wrap="square" lIns="0" tIns="0" rIns="0" bIns="0" anchor="t">
            <a:noAutofit/>
          </a:bodyPr>
          <a:lstStyle/>
          <a:p>
            <a:pPr algn="l">
              <a:lnSpc>
                <a:spcPct val="96000"/>
              </a:lnSpc>
              <a:buNone/>
              <a:defRPr sz="3150" b="1">
                <a:solidFill>
                  <a:srgbClr val="F8F9F7"/>
                </a:solidFill>
                <a:latin typeface="Inter SemiBold"/>
                <a:ea typeface="Inter SemiBold"/>
                <a:cs typeface="Inter SemiBold"/>
              </a:defRPr>
            </a:pPr>
            <a:r>
              <a:rPr sz="3150" b="1">
                <a:solidFill>
                  <a:srgbClr val="F8F9F7"/>
                </a:solidFill>
                <a:latin typeface="Inter SemiBold"/>
                <a:ea typeface="Inter SemiBold"/>
                <a:cs typeface="Inter SemiBold"/>
              </a:rPr>
              <a:t>TRUE?</a:t>
            </a:r>
          </a:p>
        </p:txBody>
      </p:sp>
      <p:sp>
        <p:nvSpPr>
          <p:cNvPr id="6" name="Straight Connector 5">
            <a:extLst>
              <a:ext uri="{FF2B5EF4-FFF2-40B4-BE49-F238E27FC236}">
                <a16:creationId xmlns:a16="http://schemas.microsoft.com/office/drawing/2014/main" id="{6D3D3ACF-1B83-4CEC-9D2B-8A565C0B2B2C}"/>
              </a:ext>
            </a:extLst>
          </p:cNvPr>
          <p:cNvSpPr>
            <a:spLocks noGrp="1"/>
          </p:cNvSpPr>
          <p:nvPr/>
        </p:nvSpPr>
        <p:spPr>
          <a:xfrm>
            <a:off x="6400800" y="2724150"/>
            <a:ext cx="4762500" cy="0"/>
          </a:xfrm>
          <a:prstGeom prst="line">
            <a:avLst/>
          </a:prstGeom>
          <a:noFill/>
          <a:ln w="38100">
            <a:solidFill>
              <a:srgbClr val="FF9B3D"/>
            </a:solidFill>
            <a:prstDash val="solid"/>
          </a:ln>
        </p:spPr>
        <p:txBody>
          <a:bodyPr/>
          <a:lstStyle/>
          <a:p>
            <a:endParaRPr/>
          </a:p>
        </p:txBody>
      </p:sp>
      <p:sp>
        <p:nvSpPr>
          <p:cNvPr id="7" name="Rectangle 6">
            <a:extLst>
              <a:ext uri="{FF2B5EF4-FFF2-40B4-BE49-F238E27FC236}">
                <a16:creationId xmlns:a16="http://schemas.microsoft.com/office/drawing/2014/main" id="{275FF030-BCE4-4735-8796-156802B44AE3}"/>
              </a:ext>
            </a:extLst>
          </p:cNvPr>
          <p:cNvSpPr>
            <a:spLocks noGrp="1"/>
          </p:cNvSpPr>
          <p:nvPr/>
        </p:nvSpPr>
        <p:spPr>
          <a:xfrm>
            <a:off x="6400800" y="3048000"/>
            <a:ext cx="4762500" cy="457200"/>
          </a:xfrm>
          <a:prstGeom prst="rect">
            <a:avLst/>
          </a:prstGeom>
          <a:noFill/>
          <a:ln w="0">
            <a:noFill/>
            <a:prstDash val="solid"/>
          </a:ln>
        </p:spPr>
        <p:txBody>
          <a:bodyPr wrap="square" lIns="0" tIns="0" rIns="0" bIns="0" anchor="t">
            <a:noAutofit/>
          </a:bodyPr>
          <a:lstStyle/>
          <a:p>
            <a:pPr algn="l">
              <a:lnSpc>
                <a:spcPct val="96000"/>
              </a:lnSpc>
              <a:buNone/>
              <a:defRPr sz="3150" b="1">
                <a:solidFill>
                  <a:srgbClr val="F8F9F7"/>
                </a:solidFill>
                <a:latin typeface="Inter SemiBold"/>
                <a:ea typeface="Inter SemiBold"/>
                <a:cs typeface="Inter SemiBold"/>
              </a:defRPr>
            </a:pPr>
            <a:r>
              <a:rPr sz="3150" b="1">
                <a:solidFill>
                  <a:srgbClr val="F8F9F7"/>
                </a:solidFill>
                <a:latin typeface="Inter SemiBold"/>
                <a:ea typeface="Inter SemiBold"/>
                <a:cs typeface="Inter SemiBold"/>
              </a:rPr>
              <a:t>MINE?</a:t>
            </a:r>
          </a:p>
        </p:txBody>
      </p:sp>
      <p:sp>
        <p:nvSpPr>
          <p:cNvPr id="8" name="Straight Connector 7">
            <a:extLst>
              <a:ext uri="{FF2B5EF4-FFF2-40B4-BE49-F238E27FC236}">
                <a16:creationId xmlns:a16="http://schemas.microsoft.com/office/drawing/2014/main" id="{153B05F5-51FD-4703-83AD-28BEF3E2E3E7}"/>
              </a:ext>
            </a:extLst>
          </p:cNvPr>
          <p:cNvSpPr>
            <a:spLocks noGrp="1"/>
          </p:cNvSpPr>
          <p:nvPr/>
        </p:nvSpPr>
        <p:spPr>
          <a:xfrm>
            <a:off x="762000" y="4457700"/>
            <a:ext cx="4762500" cy="0"/>
          </a:xfrm>
          <a:prstGeom prst="line">
            <a:avLst/>
          </a:prstGeom>
          <a:noFill/>
          <a:ln w="38100">
            <a:solidFill>
              <a:srgbClr val="E6535B"/>
            </a:solidFill>
            <a:prstDash val="solid"/>
          </a:ln>
        </p:spPr>
        <p:txBody>
          <a:bodyPr/>
          <a:lstStyle/>
          <a:p>
            <a:endParaRPr/>
          </a:p>
        </p:txBody>
      </p:sp>
      <p:sp>
        <p:nvSpPr>
          <p:cNvPr id="9" name="Rectangle 8">
            <a:extLst>
              <a:ext uri="{FF2B5EF4-FFF2-40B4-BE49-F238E27FC236}">
                <a16:creationId xmlns:a16="http://schemas.microsoft.com/office/drawing/2014/main" id="{CF93C752-6385-4926-99C5-2A2D73FD5C7D}"/>
              </a:ext>
            </a:extLst>
          </p:cNvPr>
          <p:cNvSpPr>
            <a:spLocks noGrp="1"/>
          </p:cNvSpPr>
          <p:nvPr/>
        </p:nvSpPr>
        <p:spPr>
          <a:xfrm>
            <a:off x="762000" y="4781550"/>
            <a:ext cx="4762500" cy="457200"/>
          </a:xfrm>
          <a:prstGeom prst="rect">
            <a:avLst/>
          </a:prstGeom>
          <a:noFill/>
          <a:ln w="0">
            <a:noFill/>
            <a:prstDash val="solid"/>
          </a:ln>
        </p:spPr>
        <p:txBody>
          <a:bodyPr wrap="square" lIns="0" tIns="0" rIns="0" bIns="0" anchor="t">
            <a:noAutofit/>
          </a:bodyPr>
          <a:lstStyle/>
          <a:p>
            <a:pPr algn="l">
              <a:lnSpc>
                <a:spcPct val="96000"/>
              </a:lnSpc>
              <a:buNone/>
              <a:defRPr sz="3150" b="1">
                <a:solidFill>
                  <a:srgbClr val="F8F9F7"/>
                </a:solidFill>
                <a:latin typeface="Inter SemiBold"/>
                <a:ea typeface="Inter SemiBold"/>
                <a:cs typeface="Inter SemiBold"/>
              </a:defRPr>
            </a:pPr>
            <a:r>
              <a:rPr sz="3150" b="1">
                <a:solidFill>
                  <a:srgbClr val="F8F9F7"/>
                </a:solidFill>
                <a:latin typeface="Inter SemiBold"/>
                <a:ea typeface="Inter SemiBold"/>
                <a:cs typeface="Inter SemiBold"/>
              </a:rPr>
              <a:t>ALLOWED?</a:t>
            </a:r>
          </a:p>
        </p:txBody>
      </p:sp>
      <p:sp>
        <p:nvSpPr>
          <p:cNvPr id="10" name="Straight Connector 9">
            <a:extLst>
              <a:ext uri="{FF2B5EF4-FFF2-40B4-BE49-F238E27FC236}">
                <a16:creationId xmlns:a16="http://schemas.microsoft.com/office/drawing/2014/main" id="{BAFD1E79-D35C-4D1F-BBEA-5BDB45F17178}"/>
              </a:ext>
            </a:extLst>
          </p:cNvPr>
          <p:cNvSpPr>
            <a:spLocks noGrp="1"/>
          </p:cNvSpPr>
          <p:nvPr/>
        </p:nvSpPr>
        <p:spPr>
          <a:xfrm>
            <a:off x="6400800" y="4457700"/>
            <a:ext cx="4762500" cy="0"/>
          </a:xfrm>
          <a:prstGeom prst="line">
            <a:avLst/>
          </a:prstGeom>
          <a:noFill/>
          <a:ln w="38100">
            <a:solidFill>
              <a:srgbClr val="58B96B"/>
            </a:solidFill>
            <a:prstDash val="solid"/>
          </a:ln>
        </p:spPr>
        <p:txBody>
          <a:bodyPr/>
          <a:lstStyle/>
          <a:p>
            <a:endParaRPr/>
          </a:p>
        </p:txBody>
      </p:sp>
      <p:sp>
        <p:nvSpPr>
          <p:cNvPr id="11" name="Rectangle 10">
            <a:extLst>
              <a:ext uri="{FF2B5EF4-FFF2-40B4-BE49-F238E27FC236}">
                <a16:creationId xmlns:a16="http://schemas.microsoft.com/office/drawing/2014/main" id="{4D07F865-84EC-4264-8925-13BE41CC8B05}"/>
              </a:ext>
            </a:extLst>
          </p:cNvPr>
          <p:cNvSpPr>
            <a:spLocks noGrp="1"/>
          </p:cNvSpPr>
          <p:nvPr/>
        </p:nvSpPr>
        <p:spPr>
          <a:xfrm>
            <a:off x="6400800" y="4781550"/>
            <a:ext cx="4762500" cy="457200"/>
          </a:xfrm>
          <a:prstGeom prst="rect">
            <a:avLst/>
          </a:prstGeom>
          <a:noFill/>
          <a:ln w="0">
            <a:noFill/>
            <a:prstDash val="solid"/>
          </a:ln>
        </p:spPr>
        <p:txBody>
          <a:bodyPr wrap="square" lIns="0" tIns="0" rIns="0" bIns="0" anchor="t">
            <a:noAutofit/>
          </a:bodyPr>
          <a:lstStyle/>
          <a:p>
            <a:pPr algn="l">
              <a:lnSpc>
                <a:spcPct val="96000"/>
              </a:lnSpc>
              <a:buNone/>
              <a:defRPr sz="3150" b="1">
                <a:solidFill>
                  <a:srgbClr val="F8F9F7"/>
                </a:solidFill>
                <a:latin typeface="Inter SemiBold"/>
                <a:ea typeface="Inter SemiBold"/>
                <a:cs typeface="Inter SemiBold"/>
              </a:defRPr>
            </a:pPr>
            <a:r>
              <a:rPr sz="3150" b="1">
                <a:solidFill>
                  <a:srgbClr val="F8F9F7"/>
                </a:solidFill>
                <a:latin typeface="Inter SemiBold"/>
                <a:ea typeface="Inter SemiBold"/>
                <a:cs typeface="Inter SemiBold"/>
              </a:rPr>
              <a:t>EXPLAINABLE?</a:t>
            </a:r>
          </a:p>
        </p:txBody>
      </p:sp>
      <p:sp>
        <p:nvSpPr>
          <p:cNvPr id="2" name="Rectangle 1">
            <a:extLst>
              <a:ext uri="{FF2B5EF4-FFF2-40B4-BE49-F238E27FC236}">
                <a16:creationId xmlns:a16="http://schemas.microsoft.com/office/drawing/2014/main" id="{C2DB9994-BC71-65B7-BC9C-9025AB85D14D}"/>
              </a:ext>
            </a:extLst>
          </p:cNvPr>
          <p:cNvSpPr>
            <a:spLocks noGrp="1"/>
          </p:cNvSpPr>
          <p:nvPr/>
        </p:nvSpPr>
        <p:spPr>
          <a:xfrm>
            <a:off x="762000" y="3600450"/>
            <a:ext cx="4762500" cy="552450"/>
          </a:xfrm>
          <a:prstGeom prst="rect">
            <a:avLst/>
          </a:prstGeom>
          <a:noFill/>
          <a:ln w="0">
            <a:noFill/>
            <a:prstDash val="solid"/>
          </a:ln>
        </p:spPr>
        <p:txBody>
          <a:bodyPr wrap="square" lIns="0" tIns="0" rIns="0" bIns="0" anchor="t">
            <a:noAutofit/>
          </a:bodyPr>
          <a:lstStyle/>
          <a:p>
            <a:pPr algn="l">
              <a:lnSpc>
                <a:spcPct val="96000"/>
              </a:lnSpc>
              <a:buNone/>
              <a:defRPr sz="1500" b="0">
                <a:solidFill>
                  <a:srgbClr val="AAB2BF"/>
                </a:solidFill>
                <a:latin typeface="Inter"/>
                <a:ea typeface="Inter"/>
                <a:cs typeface="Inter"/>
              </a:defRPr>
            </a:pPr>
            <a:r>
              <a:rPr sz="1500" b="0">
                <a:solidFill>
                  <a:srgbClr val="AAB2BF"/>
                </a:solidFill>
                <a:latin typeface="Inter"/>
                <a:ea typeface="Inter"/>
                <a:cs typeface="Inter"/>
              </a:rPr>
              <a:t>Have I verified the important claims?</a:t>
            </a:r>
          </a:p>
        </p:txBody>
      </p:sp>
      <p:sp>
        <p:nvSpPr>
          <p:cNvPr id="12" name="Rectangle 11">
            <a:extLst>
              <a:ext uri="{FF2B5EF4-FFF2-40B4-BE49-F238E27FC236}">
                <a16:creationId xmlns:a16="http://schemas.microsoft.com/office/drawing/2014/main" id="{472306B3-F81F-7B44-FD28-DF321B31E5A9}"/>
              </a:ext>
            </a:extLst>
          </p:cNvPr>
          <p:cNvSpPr>
            <a:spLocks noGrp="1"/>
          </p:cNvSpPr>
          <p:nvPr/>
        </p:nvSpPr>
        <p:spPr>
          <a:xfrm>
            <a:off x="6400800" y="3600450"/>
            <a:ext cx="4762500" cy="552450"/>
          </a:xfrm>
          <a:prstGeom prst="rect">
            <a:avLst/>
          </a:prstGeom>
          <a:noFill/>
          <a:ln w="0">
            <a:noFill/>
            <a:prstDash val="solid"/>
          </a:ln>
        </p:spPr>
        <p:txBody>
          <a:bodyPr wrap="square" lIns="0" tIns="0" rIns="0" bIns="0" anchor="t">
            <a:noAutofit/>
          </a:bodyPr>
          <a:lstStyle/>
          <a:p>
            <a:pPr algn="l">
              <a:lnSpc>
                <a:spcPct val="96000"/>
              </a:lnSpc>
              <a:buNone/>
              <a:defRPr sz="1500" b="0">
                <a:solidFill>
                  <a:srgbClr val="AAB2BF"/>
                </a:solidFill>
                <a:latin typeface="Inter"/>
                <a:ea typeface="Inter"/>
                <a:cs typeface="Inter"/>
              </a:defRPr>
            </a:pPr>
            <a:r>
              <a:rPr sz="1500" b="0">
                <a:solidFill>
                  <a:srgbClr val="AAB2BF"/>
                </a:solidFill>
                <a:latin typeface="Inter"/>
                <a:ea typeface="Inter"/>
                <a:cs typeface="Inter"/>
              </a:rPr>
              <a:t>Does this reflect my real work and voice?</a:t>
            </a:r>
          </a:p>
        </p:txBody>
      </p:sp>
      <p:sp>
        <p:nvSpPr>
          <p:cNvPr id="13" name="Rectangle 12">
            <a:extLst>
              <a:ext uri="{FF2B5EF4-FFF2-40B4-BE49-F238E27FC236}">
                <a16:creationId xmlns:a16="http://schemas.microsoft.com/office/drawing/2014/main" id="{24A01ED8-C68B-4B0A-6DEB-03D5E32612A9}"/>
              </a:ext>
            </a:extLst>
          </p:cNvPr>
          <p:cNvSpPr>
            <a:spLocks noGrp="1"/>
          </p:cNvSpPr>
          <p:nvPr/>
        </p:nvSpPr>
        <p:spPr>
          <a:xfrm>
            <a:off x="762000" y="5334000"/>
            <a:ext cx="4762500" cy="552450"/>
          </a:xfrm>
          <a:prstGeom prst="rect">
            <a:avLst/>
          </a:prstGeom>
          <a:noFill/>
          <a:ln w="0">
            <a:noFill/>
            <a:prstDash val="solid"/>
          </a:ln>
        </p:spPr>
        <p:txBody>
          <a:bodyPr wrap="square" lIns="0" tIns="0" rIns="0" bIns="0" anchor="t">
            <a:noAutofit/>
          </a:bodyPr>
          <a:lstStyle/>
          <a:p>
            <a:pPr algn="l">
              <a:lnSpc>
                <a:spcPct val="96000"/>
              </a:lnSpc>
              <a:buNone/>
              <a:defRPr sz="1500" b="0">
                <a:solidFill>
                  <a:srgbClr val="AAB2BF"/>
                </a:solidFill>
                <a:latin typeface="Inter"/>
                <a:ea typeface="Inter"/>
                <a:cs typeface="Inter"/>
              </a:defRPr>
            </a:pPr>
            <a:r>
              <a:rPr sz="1500" b="0">
                <a:solidFill>
                  <a:srgbClr val="AAB2BF"/>
                </a:solidFill>
                <a:latin typeface="Inter"/>
                <a:ea typeface="Inter"/>
                <a:cs typeface="Inter"/>
              </a:rPr>
              <a:t>Does policy permit this use?</a:t>
            </a:r>
          </a:p>
        </p:txBody>
      </p:sp>
      <p:sp>
        <p:nvSpPr>
          <p:cNvPr id="14" name="Rectangle 13">
            <a:extLst>
              <a:ext uri="{FF2B5EF4-FFF2-40B4-BE49-F238E27FC236}">
                <a16:creationId xmlns:a16="http://schemas.microsoft.com/office/drawing/2014/main" id="{B1C6CDC5-2FD3-9921-16B3-D4A1382B3BCE}"/>
              </a:ext>
            </a:extLst>
          </p:cNvPr>
          <p:cNvSpPr>
            <a:spLocks noGrp="1"/>
          </p:cNvSpPr>
          <p:nvPr/>
        </p:nvSpPr>
        <p:spPr>
          <a:xfrm>
            <a:off x="6400800" y="5334000"/>
            <a:ext cx="4762500" cy="552450"/>
          </a:xfrm>
          <a:prstGeom prst="rect">
            <a:avLst/>
          </a:prstGeom>
          <a:noFill/>
          <a:ln w="0">
            <a:noFill/>
            <a:prstDash val="solid"/>
          </a:ln>
        </p:spPr>
        <p:txBody>
          <a:bodyPr wrap="square" lIns="0" tIns="0" rIns="0" bIns="0" anchor="t">
            <a:noAutofit/>
          </a:bodyPr>
          <a:lstStyle/>
          <a:p>
            <a:pPr algn="l">
              <a:lnSpc>
                <a:spcPct val="96000"/>
              </a:lnSpc>
              <a:buNone/>
              <a:defRPr sz="1500" b="0">
                <a:solidFill>
                  <a:srgbClr val="AAB2BF"/>
                </a:solidFill>
                <a:latin typeface="Inter"/>
                <a:ea typeface="Inter"/>
                <a:cs typeface="Inter"/>
              </a:defRPr>
            </a:pPr>
            <a:r>
              <a:rPr sz="1500" b="0">
                <a:solidFill>
                  <a:srgbClr val="AAB2BF"/>
                </a:solidFill>
                <a:latin typeface="Inter"/>
                <a:ea typeface="Inter"/>
                <a:cs typeface="Inter"/>
              </a:rPr>
              <a:t>Can I defend every important choice?</a:t>
            </a:r>
          </a:p>
        </p:txBody>
      </p:sp>
    </p:spTree>
    <p:extLst>
      <p:ext uri="{BB962C8B-B14F-4D97-AF65-F5344CB8AC3E}">
        <p14:creationId xmlns:p14="http://schemas.microsoft.com/office/powerpoint/2010/main" val="1021532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350" b="1">
                <a:solidFill>
                  <a:srgbClr val="F8F9F7"/>
                </a:solidFill>
                <a:latin typeface="Inter SemiBold"/>
                <a:ea typeface="Inter SemiBold"/>
                <a:cs typeface="Inter SemiBold"/>
              </a:defRPr>
            </a:pPr>
            <a:r>
              <a:rPr sz="4350" b="1">
                <a:solidFill>
                  <a:srgbClr val="F8F9F7"/>
                </a:solidFill>
                <a:latin typeface="Inter SemiBold"/>
                <a:ea typeface="Inter SemiBold"/>
                <a:cs typeface="Inter SemiBold"/>
              </a:rPr>
              <a:t>STAY IN CONTROL.</a:t>
            </a:r>
          </a:p>
        </p:txBody>
      </p:sp>
      <p:sp>
        <p:nvSpPr>
          <p:cNvPr id="4" name="Rectangle 3">
            <a:extLst>
              <a:ext uri="{FF2B5EF4-FFF2-40B4-BE49-F238E27FC236}">
                <a16:creationId xmlns:a16="http://schemas.microsoft.com/office/drawing/2014/main" id="{28B99F17-CBE3-4916-A3E7-A844A7BE0E9D}"/>
              </a:ext>
            </a:extLst>
          </p:cNvPr>
          <p:cNvSpPr>
            <a:spLocks noGrp="1"/>
          </p:cNvSpPr>
          <p:nvPr/>
        </p:nvSpPr>
        <p:spPr>
          <a:xfrm>
            <a:off x="762000" y="4762500"/>
            <a:ext cx="171450" cy="171450"/>
          </a:xfrm>
          <a:prstGeom prst="rect">
            <a:avLst/>
          </a:prstGeom>
          <a:solidFill>
            <a:srgbClr val="F8F9F7"/>
          </a:solidFill>
          <a:ln w="0">
            <a:noFill/>
            <a:prstDash val="solid"/>
          </a:ln>
        </p:spPr>
        <p:txBody>
          <a:bodyPr/>
          <a:lstStyle/>
          <a:p>
            <a:endParaRPr/>
          </a:p>
        </p:txBody>
      </p:sp>
      <p:sp>
        <p:nvSpPr>
          <p:cNvPr id="5" name="Rectangle 4">
            <a:extLst>
              <a:ext uri="{FF2B5EF4-FFF2-40B4-BE49-F238E27FC236}">
                <a16:creationId xmlns:a16="http://schemas.microsoft.com/office/drawing/2014/main" id="{2C2D77EC-8EA2-4AC4-A28D-2B1967532727}"/>
              </a:ext>
            </a:extLst>
          </p:cNvPr>
          <p:cNvSpPr>
            <a:spLocks noGrp="1"/>
          </p:cNvSpPr>
          <p:nvPr/>
        </p:nvSpPr>
        <p:spPr>
          <a:xfrm>
            <a:off x="762000" y="4381500"/>
            <a:ext cx="5334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F8F9F7"/>
                </a:solidFill>
                <a:latin typeface="Inter SemiBold"/>
                <a:ea typeface="Inter SemiBold"/>
                <a:cs typeface="Inter SemiBold"/>
              </a:defRPr>
            </a:pPr>
            <a:r>
              <a:rPr sz="1125" b="1">
                <a:solidFill>
                  <a:srgbClr val="F8F9F7"/>
                </a:solidFill>
                <a:latin typeface="Inter SemiBold"/>
                <a:ea typeface="Inter SemiBold"/>
                <a:cs typeface="Inter SemiBold"/>
              </a:rPr>
              <a:t>01</a:t>
            </a:r>
          </a:p>
        </p:txBody>
      </p:sp>
      <p:sp>
        <p:nvSpPr>
          <p:cNvPr id="6" name="Straight Connector 5">
            <a:extLst>
              <a:ext uri="{FF2B5EF4-FFF2-40B4-BE49-F238E27FC236}">
                <a16:creationId xmlns:a16="http://schemas.microsoft.com/office/drawing/2014/main" id="{1E3BF5D3-4C61-42DC-B499-1626D7793A61}"/>
              </a:ext>
            </a:extLst>
          </p:cNvPr>
          <p:cNvSpPr>
            <a:spLocks noGrp="1"/>
          </p:cNvSpPr>
          <p:nvPr/>
        </p:nvSpPr>
        <p:spPr>
          <a:xfrm>
            <a:off x="762000" y="5086350"/>
            <a:ext cx="1714500" cy="0"/>
          </a:xfrm>
          <a:prstGeom prst="line">
            <a:avLst/>
          </a:prstGeom>
          <a:noFill/>
          <a:ln w="28575">
            <a:solidFill>
              <a:srgbClr val="F8F9F7"/>
            </a:solidFill>
            <a:prstDash val="solid"/>
          </a:ln>
        </p:spPr>
        <p:txBody>
          <a:bodyPr/>
          <a:lstStyle/>
          <a:p>
            <a:endParaRPr/>
          </a:p>
        </p:txBody>
      </p:sp>
      <p:sp>
        <p:nvSpPr>
          <p:cNvPr id="7" name="Rectangle 6">
            <a:extLst>
              <a:ext uri="{FF2B5EF4-FFF2-40B4-BE49-F238E27FC236}">
                <a16:creationId xmlns:a16="http://schemas.microsoft.com/office/drawing/2014/main" id="{5F59DD74-A787-47A3-94E6-018E25B2C2A3}"/>
              </a:ext>
            </a:extLst>
          </p:cNvPr>
          <p:cNvSpPr>
            <a:spLocks noGrp="1"/>
          </p:cNvSpPr>
          <p:nvPr/>
        </p:nvSpPr>
        <p:spPr>
          <a:xfrm>
            <a:off x="762000" y="5257800"/>
            <a:ext cx="18097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DEFINE</a:t>
            </a:r>
          </a:p>
        </p:txBody>
      </p:sp>
      <p:sp>
        <p:nvSpPr>
          <p:cNvPr id="8" name="Rectangle 7">
            <a:extLst>
              <a:ext uri="{FF2B5EF4-FFF2-40B4-BE49-F238E27FC236}">
                <a16:creationId xmlns:a16="http://schemas.microsoft.com/office/drawing/2014/main" id="{8BCC7ADE-AD94-4012-9429-1B5F29082EE8}"/>
              </a:ext>
            </a:extLst>
          </p:cNvPr>
          <p:cNvSpPr>
            <a:spLocks noGrp="1"/>
          </p:cNvSpPr>
          <p:nvPr/>
        </p:nvSpPr>
        <p:spPr>
          <a:xfrm>
            <a:off x="2857500" y="4210050"/>
            <a:ext cx="171450" cy="171450"/>
          </a:xfrm>
          <a:prstGeom prst="rect">
            <a:avLst/>
          </a:prstGeom>
          <a:solidFill>
            <a:srgbClr val="42D3FF"/>
          </a:solidFill>
          <a:ln w="0">
            <a:noFill/>
            <a:prstDash val="solid"/>
          </a:ln>
        </p:spPr>
        <p:txBody>
          <a:bodyPr/>
          <a:lstStyle/>
          <a:p>
            <a:endParaRPr/>
          </a:p>
        </p:txBody>
      </p:sp>
      <p:sp>
        <p:nvSpPr>
          <p:cNvPr id="9" name="Rectangle 8">
            <a:extLst>
              <a:ext uri="{FF2B5EF4-FFF2-40B4-BE49-F238E27FC236}">
                <a16:creationId xmlns:a16="http://schemas.microsoft.com/office/drawing/2014/main" id="{A9C75158-6633-41B4-A1A6-DCA8E376B040}"/>
              </a:ext>
            </a:extLst>
          </p:cNvPr>
          <p:cNvSpPr>
            <a:spLocks noGrp="1"/>
          </p:cNvSpPr>
          <p:nvPr/>
        </p:nvSpPr>
        <p:spPr>
          <a:xfrm>
            <a:off x="2857500" y="3829050"/>
            <a:ext cx="5334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42D3FF"/>
                </a:solidFill>
                <a:latin typeface="Inter SemiBold"/>
                <a:ea typeface="Inter SemiBold"/>
                <a:cs typeface="Inter SemiBold"/>
              </a:defRPr>
            </a:pPr>
            <a:r>
              <a:rPr sz="1125" b="1">
                <a:solidFill>
                  <a:srgbClr val="42D3FF"/>
                </a:solidFill>
                <a:latin typeface="Inter SemiBold"/>
                <a:ea typeface="Inter SemiBold"/>
                <a:cs typeface="Inter SemiBold"/>
              </a:rPr>
              <a:t>02</a:t>
            </a:r>
          </a:p>
        </p:txBody>
      </p:sp>
      <p:sp>
        <p:nvSpPr>
          <p:cNvPr id="10" name="Straight Connector 9">
            <a:extLst>
              <a:ext uri="{FF2B5EF4-FFF2-40B4-BE49-F238E27FC236}">
                <a16:creationId xmlns:a16="http://schemas.microsoft.com/office/drawing/2014/main" id="{ACBFA564-C07E-4958-9299-6C85A16AE89B}"/>
              </a:ext>
            </a:extLst>
          </p:cNvPr>
          <p:cNvSpPr>
            <a:spLocks noGrp="1"/>
          </p:cNvSpPr>
          <p:nvPr/>
        </p:nvSpPr>
        <p:spPr>
          <a:xfrm>
            <a:off x="2857500" y="4533900"/>
            <a:ext cx="1714500" cy="0"/>
          </a:xfrm>
          <a:prstGeom prst="line">
            <a:avLst/>
          </a:prstGeom>
          <a:noFill/>
          <a:ln w="28575">
            <a:solidFill>
              <a:srgbClr val="42D3FF"/>
            </a:solidFill>
            <a:prstDash val="solid"/>
          </a:ln>
        </p:spPr>
        <p:txBody>
          <a:bodyPr/>
          <a:lstStyle/>
          <a:p>
            <a:endParaRPr/>
          </a:p>
        </p:txBody>
      </p:sp>
      <p:sp>
        <p:nvSpPr>
          <p:cNvPr id="11" name="Rectangle 10">
            <a:extLst>
              <a:ext uri="{FF2B5EF4-FFF2-40B4-BE49-F238E27FC236}">
                <a16:creationId xmlns:a16="http://schemas.microsoft.com/office/drawing/2014/main" id="{C65DB0F0-B97A-402F-A579-8D51B3845911}"/>
              </a:ext>
            </a:extLst>
          </p:cNvPr>
          <p:cNvSpPr>
            <a:spLocks noGrp="1"/>
          </p:cNvSpPr>
          <p:nvPr/>
        </p:nvSpPr>
        <p:spPr>
          <a:xfrm>
            <a:off x="2857500" y="4705350"/>
            <a:ext cx="18097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CONTEXT</a:t>
            </a:r>
          </a:p>
        </p:txBody>
      </p:sp>
      <p:sp>
        <p:nvSpPr>
          <p:cNvPr id="12" name="Rectangle 11">
            <a:extLst>
              <a:ext uri="{FF2B5EF4-FFF2-40B4-BE49-F238E27FC236}">
                <a16:creationId xmlns:a16="http://schemas.microsoft.com/office/drawing/2014/main" id="{EE7A5F0B-2372-4D23-9D47-D2034D1EAFD8}"/>
              </a:ext>
            </a:extLst>
          </p:cNvPr>
          <p:cNvSpPr>
            <a:spLocks noGrp="1"/>
          </p:cNvSpPr>
          <p:nvPr/>
        </p:nvSpPr>
        <p:spPr>
          <a:xfrm>
            <a:off x="4953000" y="3657600"/>
            <a:ext cx="171450" cy="171450"/>
          </a:xfrm>
          <a:prstGeom prst="rect">
            <a:avLst/>
          </a:prstGeom>
          <a:solidFill>
            <a:srgbClr val="A5EAFF"/>
          </a:solidFill>
          <a:ln w="0">
            <a:noFill/>
            <a:prstDash val="solid"/>
          </a:ln>
        </p:spPr>
        <p:txBody>
          <a:bodyPr/>
          <a:lstStyle/>
          <a:p>
            <a:endParaRPr/>
          </a:p>
        </p:txBody>
      </p:sp>
      <p:sp>
        <p:nvSpPr>
          <p:cNvPr id="13" name="Rectangle 12">
            <a:extLst>
              <a:ext uri="{FF2B5EF4-FFF2-40B4-BE49-F238E27FC236}">
                <a16:creationId xmlns:a16="http://schemas.microsoft.com/office/drawing/2014/main" id="{E7204D78-C2A8-47FA-993F-F61E6A512232}"/>
              </a:ext>
            </a:extLst>
          </p:cNvPr>
          <p:cNvSpPr>
            <a:spLocks noGrp="1"/>
          </p:cNvSpPr>
          <p:nvPr/>
        </p:nvSpPr>
        <p:spPr>
          <a:xfrm>
            <a:off x="4953000" y="3276600"/>
            <a:ext cx="5334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A5EAFF"/>
                </a:solidFill>
                <a:latin typeface="Inter SemiBold"/>
                <a:ea typeface="Inter SemiBold"/>
                <a:cs typeface="Inter SemiBold"/>
              </a:defRPr>
            </a:pPr>
            <a:r>
              <a:rPr sz="1125" b="1">
                <a:solidFill>
                  <a:srgbClr val="A5EAFF"/>
                </a:solidFill>
                <a:latin typeface="Inter SemiBold"/>
                <a:ea typeface="Inter SemiBold"/>
                <a:cs typeface="Inter SemiBold"/>
              </a:rPr>
              <a:t>03</a:t>
            </a:r>
          </a:p>
        </p:txBody>
      </p:sp>
      <p:sp>
        <p:nvSpPr>
          <p:cNvPr id="14" name="Straight Connector 13">
            <a:extLst>
              <a:ext uri="{FF2B5EF4-FFF2-40B4-BE49-F238E27FC236}">
                <a16:creationId xmlns:a16="http://schemas.microsoft.com/office/drawing/2014/main" id="{6C9CA901-F5E1-4B12-B257-42B31D64F9A9}"/>
              </a:ext>
            </a:extLst>
          </p:cNvPr>
          <p:cNvSpPr>
            <a:spLocks noGrp="1"/>
          </p:cNvSpPr>
          <p:nvPr/>
        </p:nvSpPr>
        <p:spPr>
          <a:xfrm>
            <a:off x="4953000" y="3981450"/>
            <a:ext cx="1714500" cy="0"/>
          </a:xfrm>
          <a:prstGeom prst="line">
            <a:avLst/>
          </a:prstGeom>
          <a:noFill/>
          <a:ln w="28575">
            <a:solidFill>
              <a:srgbClr val="A5EAFF"/>
            </a:solidFill>
            <a:prstDash val="solid"/>
          </a:ln>
        </p:spPr>
        <p:txBody>
          <a:bodyPr/>
          <a:lstStyle/>
          <a:p>
            <a:endParaRPr/>
          </a:p>
        </p:txBody>
      </p:sp>
      <p:sp>
        <p:nvSpPr>
          <p:cNvPr id="15" name="Rectangle 14">
            <a:extLst>
              <a:ext uri="{FF2B5EF4-FFF2-40B4-BE49-F238E27FC236}">
                <a16:creationId xmlns:a16="http://schemas.microsoft.com/office/drawing/2014/main" id="{83C070B1-2367-4A1D-B3FA-507458932658}"/>
              </a:ext>
            </a:extLst>
          </p:cNvPr>
          <p:cNvSpPr>
            <a:spLocks noGrp="1"/>
          </p:cNvSpPr>
          <p:nvPr/>
        </p:nvSpPr>
        <p:spPr>
          <a:xfrm>
            <a:off x="4953000" y="4152900"/>
            <a:ext cx="18097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GENERATE</a:t>
            </a:r>
          </a:p>
        </p:txBody>
      </p:sp>
      <p:sp>
        <p:nvSpPr>
          <p:cNvPr id="16" name="Rectangle 15">
            <a:extLst>
              <a:ext uri="{FF2B5EF4-FFF2-40B4-BE49-F238E27FC236}">
                <a16:creationId xmlns:a16="http://schemas.microsoft.com/office/drawing/2014/main" id="{472D09EE-957A-4F8E-B12C-FAA012E1AD34}"/>
              </a:ext>
            </a:extLst>
          </p:cNvPr>
          <p:cNvSpPr>
            <a:spLocks noGrp="1"/>
          </p:cNvSpPr>
          <p:nvPr/>
        </p:nvSpPr>
        <p:spPr>
          <a:xfrm>
            <a:off x="7048500" y="3105150"/>
            <a:ext cx="171450" cy="171450"/>
          </a:xfrm>
          <a:prstGeom prst="rect">
            <a:avLst/>
          </a:prstGeom>
          <a:solidFill>
            <a:srgbClr val="FF9B3D"/>
          </a:solidFill>
          <a:ln w="0">
            <a:noFill/>
            <a:prstDash val="solid"/>
          </a:ln>
        </p:spPr>
        <p:txBody>
          <a:bodyPr/>
          <a:lstStyle/>
          <a:p>
            <a:endParaRPr/>
          </a:p>
        </p:txBody>
      </p:sp>
      <p:sp>
        <p:nvSpPr>
          <p:cNvPr id="17" name="Rectangle 16">
            <a:extLst>
              <a:ext uri="{FF2B5EF4-FFF2-40B4-BE49-F238E27FC236}">
                <a16:creationId xmlns:a16="http://schemas.microsoft.com/office/drawing/2014/main" id="{3A4940AF-0BC8-4D21-8A33-A01B8E48423A}"/>
              </a:ext>
            </a:extLst>
          </p:cNvPr>
          <p:cNvSpPr>
            <a:spLocks noGrp="1"/>
          </p:cNvSpPr>
          <p:nvPr/>
        </p:nvSpPr>
        <p:spPr>
          <a:xfrm>
            <a:off x="7048500" y="2724150"/>
            <a:ext cx="5334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FF9B3D"/>
                </a:solidFill>
                <a:latin typeface="Inter SemiBold"/>
                <a:ea typeface="Inter SemiBold"/>
                <a:cs typeface="Inter SemiBold"/>
              </a:defRPr>
            </a:pPr>
            <a:r>
              <a:rPr sz="1125" b="1">
                <a:solidFill>
                  <a:srgbClr val="FF9B3D"/>
                </a:solidFill>
                <a:latin typeface="Inter SemiBold"/>
                <a:ea typeface="Inter SemiBold"/>
                <a:cs typeface="Inter SemiBold"/>
              </a:rPr>
              <a:t>04</a:t>
            </a:r>
          </a:p>
        </p:txBody>
      </p:sp>
      <p:sp>
        <p:nvSpPr>
          <p:cNvPr id="18" name="Straight Connector 17">
            <a:extLst>
              <a:ext uri="{FF2B5EF4-FFF2-40B4-BE49-F238E27FC236}">
                <a16:creationId xmlns:a16="http://schemas.microsoft.com/office/drawing/2014/main" id="{3A030772-991E-4F48-9316-80D0A5AD6C46}"/>
              </a:ext>
            </a:extLst>
          </p:cNvPr>
          <p:cNvSpPr>
            <a:spLocks noGrp="1"/>
          </p:cNvSpPr>
          <p:nvPr/>
        </p:nvSpPr>
        <p:spPr>
          <a:xfrm>
            <a:off x="7048500" y="3429000"/>
            <a:ext cx="1714500" cy="0"/>
          </a:xfrm>
          <a:prstGeom prst="line">
            <a:avLst/>
          </a:prstGeom>
          <a:noFill/>
          <a:ln w="28575">
            <a:solidFill>
              <a:srgbClr val="FF9B3D"/>
            </a:solidFill>
            <a:prstDash val="solid"/>
          </a:ln>
        </p:spPr>
        <p:txBody>
          <a:bodyPr/>
          <a:lstStyle/>
          <a:p>
            <a:endParaRPr/>
          </a:p>
        </p:txBody>
      </p:sp>
      <p:sp>
        <p:nvSpPr>
          <p:cNvPr id="19" name="Rectangle 18">
            <a:extLst>
              <a:ext uri="{FF2B5EF4-FFF2-40B4-BE49-F238E27FC236}">
                <a16:creationId xmlns:a16="http://schemas.microsoft.com/office/drawing/2014/main" id="{E29998E9-959D-4EFB-88D9-7251E23320D1}"/>
              </a:ext>
            </a:extLst>
          </p:cNvPr>
          <p:cNvSpPr>
            <a:spLocks noGrp="1"/>
          </p:cNvSpPr>
          <p:nvPr/>
        </p:nvSpPr>
        <p:spPr>
          <a:xfrm>
            <a:off x="7048500" y="3600450"/>
            <a:ext cx="18097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EVALUATE</a:t>
            </a:r>
          </a:p>
        </p:txBody>
      </p:sp>
      <p:sp>
        <p:nvSpPr>
          <p:cNvPr id="20" name="Rectangle 19">
            <a:extLst>
              <a:ext uri="{FF2B5EF4-FFF2-40B4-BE49-F238E27FC236}">
                <a16:creationId xmlns:a16="http://schemas.microsoft.com/office/drawing/2014/main" id="{8AF19FC3-68E1-4E49-B45B-A7A2D47E40BD}"/>
              </a:ext>
            </a:extLst>
          </p:cNvPr>
          <p:cNvSpPr>
            <a:spLocks noGrp="1"/>
          </p:cNvSpPr>
          <p:nvPr/>
        </p:nvSpPr>
        <p:spPr>
          <a:xfrm>
            <a:off x="9144000" y="2552700"/>
            <a:ext cx="171450" cy="171450"/>
          </a:xfrm>
          <a:prstGeom prst="rect">
            <a:avLst/>
          </a:prstGeom>
          <a:solidFill>
            <a:srgbClr val="E6535B"/>
          </a:solidFill>
          <a:ln w="0">
            <a:noFill/>
            <a:prstDash val="solid"/>
          </a:ln>
        </p:spPr>
        <p:txBody>
          <a:bodyPr/>
          <a:lstStyle/>
          <a:p>
            <a:endParaRPr/>
          </a:p>
        </p:txBody>
      </p:sp>
      <p:sp>
        <p:nvSpPr>
          <p:cNvPr id="21" name="Rectangle 20">
            <a:extLst>
              <a:ext uri="{FF2B5EF4-FFF2-40B4-BE49-F238E27FC236}">
                <a16:creationId xmlns:a16="http://schemas.microsoft.com/office/drawing/2014/main" id="{81E8C2E0-5472-4E66-B471-8FB7BF55EA16}"/>
              </a:ext>
            </a:extLst>
          </p:cNvPr>
          <p:cNvSpPr>
            <a:spLocks noGrp="1"/>
          </p:cNvSpPr>
          <p:nvPr/>
        </p:nvSpPr>
        <p:spPr>
          <a:xfrm>
            <a:off x="9144000" y="2171700"/>
            <a:ext cx="533400" cy="266700"/>
          </a:xfrm>
          <a:prstGeom prst="rect">
            <a:avLst/>
          </a:prstGeom>
          <a:noFill/>
          <a:ln w="0">
            <a:noFill/>
            <a:prstDash val="solid"/>
          </a:ln>
        </p:spPr>
        <p:txBody>
          <a:bodyPr wrap="square" lIns="0" tIns="0" rIns="0" bIns="0" anchor="t">
            <a:noAutofit/>
          </a:bodyPr>
          <a:lstStyle/>
          <a:p>
            <a:pPr algn="l">
              <a:lnSpc>
                <a:spcPct val="96000"/>
              </a:lnSpc>
              <a:buNone/>
              <a:defRPr sz="1125" b="1">
                <a:solidFill>
                  <a:srgbClr val="E6535B"/>
                </a:solidFill>
                <a:latin typeface="Inter SemiBold"/>
                <a:ea typeface="Inter SemiBold"/>
                <a:cs typeface="Inter SemiBold"/>
              </a:defRPr>
            </a:pPr>
            <a:r>
              <a:rPr sz="1125" b="1">
                <a:solidFill>
                  <a:srgbClr val="E6535B"/>
                </a:solidFill>
                <a:latin typeface="Inter SemiBold"/>
                <a:ea typeface="Inter SemiBold"/>
                <a:cs typeface="Inter SemiBold"/>
              </a:rPr>
              <a:t>05</a:t>
            </a:r>
          </a:p>
        </p:txBody>
      </p:sp>
      <p:sp>
        <p:nvSpPr>
          <p:cNvPr id="22" name="Straight Connector 21">
            <a:extLst>
              <a:ext uri="{FF2B5EF4-FFF2-40B4-BE49-F238E27FC236}">
                <a16:creationId xmlns:a16="http://schemas.microsoft.com/office/drawing/2014/main" id="{A3FD04BB-C787-414D-A13E-728AD038B55B}"/>
              </a:ext>
            </a:extLst>
          </p:cNvPr>
          <p:cNvSpPr>
            <a:spLocks noGrp="1"/>
          </p:cNvSpPr>
          <p:nvPr/>
        </p:nvSpPr>
        <p:spPr>
          <a:xfrm>
            <a:off x="9144000" y="2876550"/>
            <a:ext cx="1714500" cy="0"/>
          </a:xfrm>
          <a:prstGeom prst="line">
            <a:avLst/>
          </a:prstGeom>
          <a:noFill/>
          <a:ln w="28575">
            <a:solidFill>
              <a:srgbClr val="E6535B"/>
            </a:solidFill>
            <a:prstDash val="solid"/>
          </a:ln>
        </p:spPr>
        <p:txBody>
          <a:bodyPr/>
          <a:lstStyle/>
          <a:p>
            <a:endParaRPr/>
          </a:p>
        </p:txBody>
      </p:sp>
      <p:sp>
        <p:nvSpPr>
          <p:cNvPr id="23" name="Rectangle 22">
            <a:extLst>
              <a:ext uri="{FF2B5EF4-FFF2-40B4-BE49-F238E27FC236}">
                <a16:creationId xmlns:a16="http://schemas.microsoft.com/office/drawing/2014/main" id="{877F6642-9235-4AF5-BC38-41A66E7F8349}"/>
              </a:ext>
            </a:extLst>
          </p:cNvPr>
          <p:cNvSpPr>
            <a:spLocks noGrp="1"/>
          </p:cNvSpPr>
          <p:nvPr/>
        </p:nvSpPr>
        <p:spPr>
          <a:xfrm>
            <a:off x="9144000" y="3048000"/>
            <a:ext cx="1809750" cy="400050"/>
          </a:xfrm>
          <a:prstGeom prst="rect">
            <a:avLst/>
          </a:prstGeom>
          <a:noFill/>
          <a:ln w="0">
            <a:noFill/>
            <a:prstDash val="solid"/>
          </a:ln>
        </p:spPr>
        <p:txBody>
          <a:bodyPr wrap="square" lIns="0" tIns="0" rIns="0" bIns="0" anchor="t">
            <a:noAutofit/>
          </a:bodyPr>
          <a:lstStyle/>
          <a:p>
            <a:pPr algn="l">
              <a:lnSpc>
                <a:spcPct val="96000"/>
              </a:lnSpc>
              <a:buNone/>
              <a:defRPr sz="1800" b="1">
                <a:solidFill>
                  <a:srgbClr val="F8F9F7"/>
                </a:solidFill>
                <a:latin typeface="Inter SemiBold"/>
                <a:ea typeface="Inter SemiBold"/>
                <a:cs typeface="Inter SemiBold"/>
              </a:defRPr>
            </a:pPr>
            <a:r>
              <a:rPr sz="1800" b="1">
                <a:solidFill>
                  <a:srgbClr val="F8F9F7"/>
                </a:solidFill>
                <a:latin typeface="Inter SemiBold"/>
                <a:ea typeface="Inter SemiBold"/>
                <a:cs typeface="Inter SemiBold"/>
              </a:rPr>
              <a:t>OWN</a:t>
            </a:r>
          </a:p>
        </p:txBody>
      </p:sp>
    </p:spTree>
    <p:extLst>
      <p:ext uri="{BB962C8B-B14F-4D97-AF65-F5344CB8AC3E}">
        <p14:creationId xmlns:p14="http://schemas.microsoft.com/office/powerpoint/2010/main" val="1021532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350" b="1">
                <a:solidFill>
                  <a:srgbClr val="F8F9F7"/>
                </a:solidFill>
                <a:latin typeface="Inter SemiBold"/>
                <a:ea typeface="Inter SemiBold"/>
                <a:cs typeface="Inter SemiBold"/>
              </a:defRPr>
            </a:pPr>
            <a:r>
              <a:rPr sz="4350" b="1">
                <a:solidFill>
                  <a:srgbClr val="F8F9F7"/>
                </a:solidFill>
                <a:latin typeface="Inter SemiBold"/>
                <a:ea typeface="Inter SemiBold"/>
                <a:cs typeface="Inter SemiBold"/>
              </a:rPr>
              <a:t>THIS WEEK.</a:t>
            </a:r>
          </a:p>
        </p:txBody>
      </p:sp>
      <p:sp>
        <p:nvSpPr>
          <p:cNvPr id="4" name="Rectangle 3">
            <a:extLst>
              <a:ext uri="{FF2B5EF4-FFF2-40B4-BE49-F238E27FC236}">
                <a16:creationId xmlns:a16="http://schemas.microsoft.com/office/drawing/2014/main" id="{E85944A5-C6A5-489B-A8B8-B4168DB2EB6F}"/>
              </a:ext>
            </a:extLst>
          </p:cNvPr>
          <p:cNvSpPr>
            <a:spLocks noGrp="1"/>
          </p:cNvSpPr>
          <p:nvPr/>
        </p:nvSpPr>
        <p:spPr>
          <a:xfrm>
            <a:off x="762000" y="2628900"/>
            <a:ext cx="666750" cy="323850"/>
          </a:xfrm>
          <a:prstGeom prst="rect">
            <a:avLst/>
          </a:prstGeom>
          <a:noFill/>
          <a:ln w="0">
            <a:noFill/>
            <a:prstDash val="solid"/>
          </a:ln>
        </p:spPr>
        <p:txBody>
          <a:bodyPr wrap="square" lIns="0" tIns="0" rIns="0" bIns="0" anchor="t">
            <a:noAutofit/>
          </a:bodyPr>
          <a:lstStyle/>
          <a:p>
            <a:pPr algn="l">
              <a:lnSpc>
                <a:spcPct val="96000"/>
              </a:lnSpc>
              <a:buNone/>
              <a:defRPr sz="1275" b="1">
                <a:solidFill>
                  <a:srgbClr val="42D3FF"/>
                </a:solidFill>
                <a:latin typeface="Inter SemiBold"/>
                <a:ea typeface="Inter SemiBold"/>
                <a:cs typeface="Inter SemiBold"/>
              </a:defRPr>
            </a:pPr>
            <a:r>
              <a:rPr sz="1275" b="1">
                <a:solidFill>
                  <a:srgbClr val="42D3FF"/>
                </a:solidFill>
                <a:latin typeface="Inter SemiBold"/>
                <a:ea typeface="Inter SemiBold"/>
                <a:cs typeface="Inter SemiBold"/>
              </a:rPr>
              <a:t>01</a:t>
            </a:r>
          </a:p>
        </p:txBody>
      </p:sp>
      <p:sp>
        <p:nvSpPr>
          <p:cNvPr id="5" name="Rectangle 4">
            <a:extLst>
              <a:ext uri="{FF2B5EF4-FFF2-40B4-BE49-F238E27FC236}">
                <a16:creationId xmlns:a16="http://schemas.microsoft.com/office/drawing/2014/main" id="{8492FFA0-5E69-4EF6-95FB-4AB2274035F8}"/>
              </a:ext>
            </a:extLst>
          </p:cNvPr>
          <p:cNvSpPr>
            <a:spLocks noGrp="1"/>
          </p:cNvSpPr>
          <p:nvPr/>
        </p:nvSpPr>
        <p:spPr>
          <a:xfrm>
            <a:off x="762000" y="3181350"/>
            <a:ext cx="2857500" cy="514350"/>
          </a:xfrm>
          <a:prstGeom prst="rect">
            <a:avLst/>
          </a:prstGeom>
          <a:noFill/>
          <a:ln w="0">
            <a:noFill/>
            <a:prstDash val="solid"/>
          </a:ln>
        </p:spPr>
        <p:txBody>
          <a:bodyPr wrap="square" lIns="0" tIns="0" rIns="0" bIns="0" anchor="t">
            <a:noAutofit/>
          </a:bodyPr>
          <a:lstStyle/>
          <a:p>
            <a:pPr algn="l">
              <a:lnSpc>
                <a:spcPct val="96000"/>
              </a:lnSpc>
              <a:buNone/>
              <a:defRPr sz="2550" b="1">
                <a:solidFill>
                  <a:srgbClr val="F8F9F7"/>
                </a:solidFill>
                <a:latin typeface="Inter SemiBold"/>
                <a:ea typeface="Inter SemiBold"/>
                <a:cs typeface="Inter SemiBold"/>
              </a:defRPr>
            </a:pPr>
            <a:r>
              <a:rPr sz="2550" b="1">
                <a:solidFill>
                  <a:srgbClr val="F8F9F7"/>
                </a:solidFill>
                <a:latin typeface="Inter SemiBold"/>
                <a:ea typeface="Inter SemiBold"/>
                <a:cs typeface="Inter SemiBold"/>
              </a:rPr>
              <a:t>EXPLORE</a:t>
            </a:r>
          </a:p>
        </p:txBody>
      </p:sp>
      <p:sp>
        <p:nvSpPr>
          <p:cNvPr id="6" name="Straight Connector 5">
            <a:extLst>
              <a:ext uri="{FF2B5EF4-FFF2-40B4-BE49-F238E27FC236}">
                <a16:creationId xmlns:a16="http://schemas.microsoft.com/office/drawing/2014/main" id="{DF67EBA8-214C-4DF0-BB7B-F8ADFB99BFCB}"/>
              </a:ext>
            </a:extLst>
          </p:cNvPr>
          <p:cNvSpPr>
            <a:spLocks noGrp="1"/>
          </p:cNvSpPr>
          <p:nvPr/>
        </p:nvSpPr>
        <p:spPr>
          <a:xfrm>
            <a:off x="762000" y="3886200"/>
            <a:ext cx="2857500" cy="0"/>
          </a:xfrm>
          <a:prstGeom prst="line">
            <a:avLst/>
          </a:prstGeom>
          <a:noFill/>
          <a:ln w="38100">
            <a:solidFill>
              <a:srgbClr val="42D3FF"/>
            </a:solidFill>
            <a:prstDash val="solid"/>
          </a:ln>
        </p:spPr>
        <p:txBody>
          <a:bodyPr/>
          <a:lstStyle/>
          <a:p>
            <a:endParaRPr/>
          </a:p>
        </p:txBody>
      </p:sp>
      <p:sp>
        <p:nvSpPr>
          <p:cNvPr id="7" name="Rectangle 6">
            <a:extLst>
              <a:ext uri="{FF2B5EF4-FFF2-40B4-BE49-F238E27FC236}">
                <a16:creationId xmlns:a16="http://schemas.microsoft.com/office/drawing/2014/main" id="{35CCCC1E-88EE-441A-9236-6D4EC4EDB9D1}"/>
              </a:ext>
            </a:extLst>
          </p:cNvPr>
          <p:cNvSpPr>
            <a:spLocks noGrp="1"/>
          </p:cNvSpPr>
          <p:nvPr/>
        </p:nvSpPr>
        <p:spPr>
          <a:xfrm>
            <a:off x="762000" y="4191000"/>
            <a:ext cx="2857500" cy="723900"/>
          </a:xfrm>
          <a:prstGeom prst="rect">
            <a:avLst/>
          </a:prstGeom>
          <a:noFill/>
          <a:ln w="0">
            <a:noFill/>
            <a:prstDash val="solid"/>
          </a:ln>
        </p:spPr>
        <p:txBody>
          <a:bodyPr wrap="square" lIns="0" tIns="0" rIns="0" bIns="0" anchor="t">
            <a:noAutofit/>
          </a:bodyPr>
          <a:lstStyle/>
          <a:p>
            <a:pPr algn="l">
              <a:lnSpc>
                <a:spcPct val="108000"/>
              </a:lnSpc>
              <a:buNone/>
              <a:defRPr sz="1650" b="1">
                <a:solidFill>
                  <a:srgbClr val="42D3FF"/>
                </a:solidFill>
                <a:latin typeface="Inter SemiBold"/>
                <a:ea typeface="Inter SemiBold"/>
                <a:cs typeface="Inter SemiBold"/>
              </a:defRPr>
            </a:pPr>
            <a:r>
              <a:rPr sz="1650" b="1">
                <a:solidFill>
                  <a:srgbClr val="42D3FF"/>
                </a:solidFill>
                <a:latin typeface="Inter SemiBold"/>
                <a:ea typeface="Inter SemiBold"/>
                <a:cs typeface="Inter SemiBold"/>
              </a:rPr>
              <a:t>FIND A ROLE.</a:t>
            </a:r>
          </a:p>
        </p:txBody>
      </p:sp>
      <p:sp>
        <p:nvSpPr>
          <p:cNvPr id="8" name="Rectangle 7">
            <a:extLst>
              <a:ext uri="{FF2B5EF4-FFF2-40B4-BE49-F238E27FC236}">
                <a16:creationId xmlns:a16="http://schemas.microsoft.com/office/drawing/2014/main" id="{22E4B06E-927E-42D9-BAB1-BA1DB0C08363}"/>
              </a:ext>
            </a:extLst>
          </p:cNvPr>
          <p:cNvSpPr>
            <a:spLocks noGrp="1"/>
          </p:cNvSpPr>
          <p:nvPr/>
        </p:nvSpPr>
        <p:spPr>
          <a:xfrm>
            <a:off x="4305300" y="2628900"/>
            <a:ext cx="666750" cy="323850"/>
          </a:xfrm>
          <a:prstGeom prst="rect">
            <a:avLst/>
          </a:prstGeom>
          <a:noFill/>
          <a:ln w="0">
            <a:noFill/>
            <a:prstDash val="solid"/>
          </a:ln>
        </p:spPr>
        <p:txBody>
          <a:bodyPr wrap="square" lIns="0" tIns="0" rIns="0" bIns="0" anchor="t">
            <a:noAutofit/>
          </a:bodyPr>
          <a:lstStyle/>
          <a:p>
            <a:pPr algn="l">
              <a:lnSpc>
                <a:spcPct val="96000"/>
              </a:lnSpc>
              <a:buNone/>
              <a:defRPr sz="1275" b="1">
                <a:solidFill>
                  <a:srgbClr val="FF9B3D"/>
                </a:solidFill>
                <a:latin typeface="Inter SemiBold"/>
                <a:ea typeface="Inter SemiBold"/>
                <a:cs typeface="Inter SemiBold"/>
              </a:defRPr>
            </a:pPr>
            <a:r>
              <a:rPr sz="1275" b="1">
                <a:solidFill>
                  <a:srgbClr val="FF9B3D"/>
                </a:solidFill>
                <a:latin typeface="Inter SemiBold"/>
                <a:ea typeface="Inter SemiBold"/>
                <a:cs typeface="Inter SemiBold"/>
              </a:rPr>
              <a:t>02</a:t>
            </a:r>
          </a:p>
        </p:txBody>
      </p:sp>
      <p:sp>
        <p:nvSpPr>
          <p:cNvPr id="9" name="Rectangle 8">
            <a:extLst>
              <a:ext uri="{FF2B5EF4-FFF2-40B4-BE49-F238E27FC236}">
                <a16:creationId xmlns:a16="http://schemas.microsoft.com/office/drawing/2014/main" id="{0249451C-A26E-4573-9DEE-7056EC648F68}"/>
              </a:ext>
            </a:extLst>
          </p:cNvPr>
          <p:cNvSpPr>
            <a:spLocks noGrp="1"/>
          </p:cNvSpPr>
          <p:nvPr/>
        </p:nvSpPr>
        <p:spPr>
          <a:xfrm>
            <a:off x="4305300" y="3181350"/>
            <a:ext cx="2857500" cy="514350"/>
          </a:xfrm>
          <a:prstGeom prst="rect">
            <a:avLst/>
          </a:prstGeom>
          <a:noFill/>
          <a:ln w="0">
            <a:noFill/>
            <a:prstDash val="solid"/>
          </a:ln>
        </p:spPr>
        <p:txBody>
          <a:bodyPr wrap="square" lIns="0" tIns="0" rIns="0" bIns="0" anchor="t">
            <a:noAutofit/>
          </a:bodyPr>
          <a:lstStyle/>
          <a:p>
            <a:pPr algn="l">
              <a:lnSpc>
                <a:spcPct val="96000"/>
              </a:lnSpc>
              <a:buNone/>
              <a:defRPr sz="2550" b="1">
                <a:solidFill>
                  <a:srgbClr val="F8F9F7"/>
                </a:solidFill>
                <a:latin typeface="Inter SemiBold"/>
                <a:ea typeface="Inter SemiBold"/>
                <a:cs typeface="Inter SemiBold"/>
              </a:defRPr>
            </a:pPr>
            <a:r>
              <a:rPr sz="2550" b="1">
                <a:solidFill>
                  <a:srgbClr val="F8F9F7"/>
                </a:solidFill>
                <a:latin typeface="Inter SemiBold"/>
                <a:ea typeface="Inter SemiBold"/>
                <a:cs typeface="Inter SemiBold"/>
              </a:rPr>
              <a:t>IMPROVE</a:t>
            </a:r>
          </a:p>
        </p:txBody>
      </p:sp>
      <p:sp>
        <p:nvSpPr>
          <p:cNvPr id="10" name="Straight Connector 9">
            <a:extLst>
              <a:ext uri="{FF2B5EF4-FFF2-40B4-BE49-F238E27FC236}">
                <a16:creationId xmlns:a16="http://schemas.microsoft.com/office/drawing/2014/main" id="{3C4D5FF4-BBDE-4207-BA36-7E7CD0C168B7}"/>
              </a:ext>
            </a:extLst>
          </p:cNvPr>
          <p:cNvSpPr>
            <a:spLocks noGrp="1"/>
          </p:cNvSpPr>
          <p:nvPr/>
        </p:nvSpPr>
        <p:spPr>
          <a:xfrm>
            <a:off x="4305300" y="3886200"/>
            <a:ext cx="2857500" cy="0"/>
          </a:xfrm>
          <a:prstGeom prst="line">
            <a:avLst/>
          </a:prstGeom>
          <a:noFill/>
          <a:ln w="38100">
            <a:solidFill>
              <a:srgbClr val="FF9B3D"/>
            </a:solidFill>
            <a:prstDash val="solid"/>
          </a:ln>
        </p:spPr>
        <p:txBody>
          <a:bodyPr/>
          <a:lstStyle/>
          <a:p>
            <a:endParaRPr/>
          </a:p>
        </p:txBody>
      </p:sp>
      <p:sp>
        <p:nvSpPr>
          <p:cNvPr id="11" name="Rectangle 10">
            <a:extLst>
              <a:ext uri="{FF2B5EF4-FFF2-40B4-BE49-F238E27FC236}">
                <a16:creationId xmlns:a16="http://schemas.microsoft.com/office/drawing/2014/main" id="{5590C750-7C80-443D-A301-C0F104C363C4}"/>
              </a:ext>
            </a:extLst>
          </p:cNvPr>
          <p:cNvSpPr>
            <a:spLocks noGrp="1"/>
          </p:cNvSpPr>
          <p:nvPr/>
        </p:nvSpPr>
        <p:spPr>
          <a:xfrm>
            <a:off x="4305300" y="4191000"/>
            <a:ext cx="2857500" cy="723900"/>
          </a:xfrm>
          <a:prstGeom prst="rect">
            <a:avLst/>
          </a:prstGeom>
          <a:noFill/>
          <a:ln w="0">
            <a:noFill/>
            <a:prstDash val="solid"/>
          </a:ln>
        </p:spPr>
        <p:txBody>
          <a:bodyPr wrap="square" lIns="0" tIns="0" rIns="0" bIns="0" anchor="t">
            <a:noAutofit/>
          </a:bodyPr>
          <a:lstStyle/>
          <a:p>
            <a:pPr algn="l">
              <a:lnSpc>
                <a:spcPct val="108000"/>
              </a:lnSpc>
              <a:buNone/>
              <a:defRPr sz="1650" b="1">
                <a:solidFill>
                  <a:srgbClr val="FF9B3D"/>
                </a:solidFill>
                <a:latin typeface="Inter SemiBold"/>
                <a:ea typeface="Inter SemiBold"/>
                <a:cs typeface="Inter SemiBold"/>
              </a:defRPr>
            </a:pPr>
            <a:r>
              <a:rPr sz="1650" b="1">
                <a:solidFill>
                  <a:srgbClr val="FF9B3D"/>
                </a:solidFill>
                <a:latin typeface="Inter SemiBold"/>
                <a:ea typeface="Inter SemiBold"/>
                <a:cs typeface="Inter SemiBold"/>
              </a:rPr>
              <a:t>STRENGTHEN WORK.</a:t>
            </a:r>
          </a:p>
        </p:txBody>
      </p:sp>
      <p:sp>
        <p:nvSpPr>
          <p:cNvPr id="12" name="Rectangle 11">
            <a:extLst>
              <a:ext uri="{FF2B5EF4-FFF2-40B4-BE49-F238E27FC236}">
                <a16:creationId xmlns:a16="http://schemas.microsoft.com/office/drawing/2014/main" id="{9846494C-E67A-4548-9739-7F8B500AF665}"/>
              </a:ext>
            </a:extLst>
          </p:cNvPr>
          <p:cNvSpPr>
            <a:spLocks noGrp="1"/>
          </p:cNvSpPr>
          <p:nvPr/>
        </p:nvSpPr>
        <p:spPr>
          <a:xfrm>
            <a:off x="7848600" y="2628900"/>
            <a:ext cx="666750" cy="323850"/>
          </a:xfrm>
          <a:prstGeom prst="rect">
            <a:avLst/>
          </a:prstGeom>
          <a:noFill/>
          <a:ln w="0">
            <a:noFill/>
            <a:prstDash val="solid"/>
          </a:ln>
        </p:spPr>
        <p:txBody>
          <a:bodyPr wrap="square" lIns="0" tIns="0" rIns="0" bIns="0" anchor="t">
            <a:noAutofit/>
          </a:bodyPr>
          <a:lstStyle/>
          <a:p>
            <a:pPr algn="l">
              <a:lnSpc>
                <a:spcPct val="96000"/>
              </a:lnSpc>
              <a:buNone/>
              <a:defRPr sz="1275" b="1">
                <a:solidFill>
                  <a:srgbClr val="E6535B"/>
                </a:solidFill>
                <a:latin typeface="Inter SemiBold"/>
                <a:ea typeface="Inter SemiBold"/>
                <a:cs typeface="Inter SemiBold"/>
              </a:defRPr>
            </a:pPr>
            <a:r>
              <a:rPr sz="1275" b="1">
                <a:solidFill>
                  <a:srgbClr val="E6535B"/>
                </a:solidFill>
                <a:latin typeface="Inter SemiBold"/>
                <a:ea typeface="Inter SemiBold"/>
                <a:cs typeface="Inter SemiBold"/>
              </a:rPr>
              <a:t>03</a:t>
            </a:r>
          </a:p>
        </p:txBody>
      </p:sp>
      <p:sp>
        <p:nvSpPr>
          <p:cNvPr id="13" name="Rectangle 12">
            <a:extLst>
              <a:ext uri="{FF2B5EF4-FFF2-40B4-BE49-F238E27FC236}">
                <a16:creationId xmlns:a16="http://schemas.microsoft.com/office/drawing/2014/main" id="{8DF75278-F3F2-48DA-BC58-EB7F6BB907E8}"/>
              </a:ext>
            </a:extLst>
          </p:cNvPr>
          <p:cNvSpPr>
            <a:spLocks noGrp="1"/>
          </p:cNvSpPr>
          <p:nvPr/>
        </p:nvSpPr>
        <p:spPr>
          <a:xfrm>
            <a:off x="7848600" y="3181350"/>
            <a:ext cx="2857500" cy="514350"/>
          </a:xfrm>
          <a:prstGeom prst="rect">
            <a:avLst/>
          </a:prstGeom>
          <a:noFill/>
          <a:ln w="0">
            <a:noFill/>
            <a:prstDash val="solid"/>
          </a:ln>
        </p:spPr>
        <p:txBody>
          <a:bodyPr wrap="square" lIns="0" tIns="0" rIns="0" bIns="0" anchor="t">
            <a:noAutofit/>
          </a:bodyPr>
          <a:lstStyle/>
          <a:p>
            <a:pPr algn="l">
              <a:lnSpc>
                <a:spcPct val="96000"/>
              </a:lnSpc>
              <a:buNone/>
              <a:defRPr sz="2550" b="1">
                <a:solidFill>
                  <a:srgbClr val="F8F9F7"/>
                </a:solidFill>
                <a:latin typeface="Inter SemiBold"/>
                <a:ea typeface="Inter SemiBold"/>
                <a:cs typeface="Inter SemiBold"/>
              </a:defRPr>
            </a:pPr>
            <a:r>
              <a:rPr sz="2550" b="1">
                <a:solidFill>
                  <a:srgbClr val="F8F9F7"/>
                </a:solidFill>
                <a:latin typeface="Inter SemiBold"/>
                <a:ea typeface="Inter SemiBold"/>
                <a:cs typeface="Inter SemiBold"/>
              </a:rPr>
              <a:t>CHALLENGE</a:t>
            </a:r>
          </a:p>
        </p:txBody>
      </p:sp>
      <p:sp>
        <p:nvSpPr>
          <p:cNvPr id="14" name="Straight Connector 13">
            <a:extLst>
              <a:ext uri="{FF2B5EF4-FFF2-40B4-BE49-F238E27FC236}">
                <a16:creationId xmlns:a16="http://schemas.microsoft.com/office/drawing/2014/main" id="{BFEE3F1C-5B0F-4E74-9AE1-6AC5851F1641}"/>
              </a:ext>
            </a:extLst>
          </p:cNvPr>
          <p:cNvSpPr>
            <a:spLocks noGrp="1"/>
          </p:cNvSpPr>
          <p:nvPr/>
        </p:nvSpPr>
        <p:spPr>
          <a:xfrm>
            <a:off x="7848600" y="3886200"/>
            <a:ext cx="2857500" cy="0"/>
          </a:xfrm>
          <a:prstGeom prst="line">
            <a:avLst/>
          </a:prstGeom>
          <a:noFill/>
          <a:ln w="38100">
            <a:solidFill>
              <a:srgbClr val="E6535B"/>
            </a:solidFill>
            <a:prstDash val="solid"/>
          </a:ln>
        </p:spPr>
        <p:txBody>
          <a:bodyPr/>
          <a:lstStyle/>
          <a:p>
            <a:endParaRPr/>
          </a:p>
        </p:txBody>
      </p:sp>
      <p:sp>
        <p:nvSpPr>
          <p:cNvPr id="15" name="Rectangle 14">
            <a:extLst>
              <a:ext uri="{FF2B5EF4-FFF2-40B4-BE49-F238E27FC236}">
                <a16:creationId xmlns:a16="http://schemas.microsoft.com/office/drawing/2014/main" id="{8B2A3E1C-1EDC-4ADC-9A01-6577AC37B51C}"/>
              </a:ext>
            </a:extLst>
          </p:cNvPr>
          <p:cNvSpPr>
            <a:spLocks noGrp="1"/>
          </p:cNvSpPr>
          <p:nvPr/>
        </p:nvSpPr>
        <p:spPr>
          <a:xfrm>
            <a:off x="7848600" y="4191000"/>
            <a:ext cx="2857500" cy="723900"/>
          </a:xfrm>
          <a:prstGeom prst="rect">
            <a:avLst/>
          </a:prstGeom>
          <a:noFill/>
          <a:ln w="0">
            <a:noFill/>
            <a:prstDash val="solid"/>
          </a:ln>
        </p:spPr>
        <p:txBody>
          <a:bodyPr wrap="square" lIns="0" tIns="0" rIns="0" bIns="0" anchor="t">
            <a:noAutofit/>
          </a:bodyPr>
          <a:lstStyle/>
          <a:p>
            <a:pPr algn="l">
              <a:lnSpc>
                <a:spcPct val="108000"/>
              </a:lnSpc>
              <a:buNone/>
              <a:defRPr sz="1650" b="1">
                <a:solidFill>
                  <a:srgbClr val="E6535B"/>
                </a:solidFill>
                <a:latin typeface="Inter SemiBold"/>
                <a:ea typeface="Inter SemiBold"/>
                <a:cs typeface="Inter SemiBold"/>
              </a:defRPr>
            </a:pPr>
            <a:r>
              <a:rPr sz="1650" b="1">
                <a:solidFill>
                  <a:srgbClr val="E6535B"/>
                </a:solidFill>
                <a:latin typeface="Inter SemiBold"/>
                <a:ea typeface="Inter SemiBold"/>
                <a:cs typeface="Inter SemiBold"/>
              </a:rPr>
              <a:t>ATTACK AN IDEA.</a:t>
            </a:r>
          </a:p>
        </p:txBody>
      </p:sp>
    </p:spTree>
    <p:extLst>
      <p:ext uri="{BB962C8B-B14F-4D97-AF65-F5344CB8AC3E}">
        <p14:creationId xmlns:p14="http://schemas.microsoft.com/office/powerpoint/2010/main" val="1021532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3429000"/>
            <a:ext cx="10972800" cy="3139321"/>
          </a:xfrm>
          <a:prstGeom prst="rect">
            <a:avLst/>
          </a:prstGeom>
          <a:noFill/>
        </p:spPr>
        <p:txBody>
          <a:bodyPr wrap="square">
            <a:spAutoFit/>
          </a:bodyPr>
          <a:lstStyle/>
          <a:p>
            <a:pPr algn="ctr">
              <a:buNone/>
            </a:pPr>
            <a:endParaRPr/>
          </a:p>
        </p:txBody>
      </p:sp>
      <p:pic>
        <p:nvPicPr>
          <p:cNvPr id="9" name="Picture 7"/>
          <p:cNvPicPr>
            <a:picLocks noChangeAspect="1"/>
          </p:cNvPicPr>
          <p:nvPr/>
        </p:nvPicPr>
        <p:blipFill>
          <a:blip r:embed="rId3"/>
          <a:srcRect t="8494" b="8494"/>
          <a:stretch>
            <a:fillRect/>
          </a:stretch>
        </p:blipFill>
        <p:spPr>
          <a:xfrm>
            <a:off x="0" y="1162050"/>
            <a:ext cx="12192000" cy="5695950"/>
          </a:xfrm>
          <a:prstGeom prst="rect">
            <a:avLst/>
          </a:prstGeom>
        </p:spPr>
      </p:pic>
      <p:sp>
        <p:nvSpPr>
          <p:cNvPr id="5" name="image-slide-title">
            <a:extLst>
              <a:ext uri="{FF2B5EF4-FFF2-40B4-BE49-F238E27FC236}">
                <a16:creationId xmlns:a16="http://schemas.microsoft.com/office/drawing/2014/main" id="{424E6DEE-AB23-41C7-AC5B-1ACF321EFB68}"/>
              </a:ext>
            </a:extLst>
          </p:cNvPr>
          <p:cNvSpPr>
            <a:spLocks noGrp="1"/>
          </p:cNvSpPr>
          <p:nvPr/>
        </p:nvSpPr>
        <p:spPr>
          <a:xfrm>
            <a:off x="685800" y="2305050"/>
            <a:ext cx="4953000" cy="1847850"/>
          </a:xfrm>
          <a:prstGeom prst="rect">
            <a:avLst/>
          </a:prstGeom>
          <a:noFill/>
          <a:ln w="0">
            <a:noFill/>
            <a:prstDash val="solid"/>
          </a:ln>
        </p:spPr>
        <p:txBody>
          <a:bodyPr wrap="square" lIns="0" tIns="0" rIns="0" bIns="0" anchor="t">
            <a:noAutofit/>
          </a:bodyPr>
          <a:lstStyle/>
          <a:p>
            <a:pPr algn="l">
              <a:lnSpc>
                <a:spcPct val="88000"/>
              </a:lnSpc>
              <a:buNone/>
              <a:defRPr sz="4950" b="1">
                <a:solidFill>
                  <a:srgbClr val="F8F9F7"/>
                </a:solidFill>
                <a:latin typeface="Inter SemiBold"/>
                <a:ea typeface="Inter SemiBold"/>
                <a:cs typeface="Inter SemiBold"/>
              </a:defRPr>
            </a:pPr>
            <a:r>
              <a:rPr sz="4950" b="1">
                <a:solidFill>
                  <a:srgbClr val="F8F9F7"/>
                </a:solidFill>
                <a:latin typeface="Inter SemiBold"/>
                <a:ea typeface="Inter SemiBold"/>
                <a:cs typeface="Inter SemiBold"/>
              </a:rPr>
              <a:t>AI RAISES</a:t>
            </a:r>
          </a:p>
          <a:p>
            <a:pPr algn="l">
              <a:lnSpc>
                <a:spcPct val="88000"/>
              </a:lnSpc>
              <a:buNone/>
              <a:defRPr sz="4950" b="1">
                <a:solidFill>
                  <a:srgbClr val="F8F9F7"/>
                </a:solidFill>
                <a:latin typeface="Inter SemiBold"/>
                <a:ea typeface="Inter SemiBold"/>
                <a:cs typeface="Inter SemiBold"/>
              </a:defRPr>
            </a:pPr>
            <a:r>
              <a:rPr sz="4950" b="1">
                <a:solidFill>
                  <a:srgbClr val="F8F9F7"/>
                </a:solidFill>
                <a:latin typeface="Inter SemiBold"/>
                <a:ea typeface="Inter SemiBold"/>
                <a:cs typeface="Inter SemiBold"/>
              </a:rPr>
              <a:t>THE BAR.</a:t>
            </a:r>
          </a:p>
        </p:txBody>
      </p:sp>
      <p:sp>
        <p:nvSpPr>
          <p:cNvPr id="6" name="Rectangle 5">
            <a:extLst>
              <a:ext uri="{FF2B5EF4-FFF2-40B4-BE49-F238E27FC236}">
                <a16:creationId xmlns:a16="http://schemas.microsoft.com/office/drawing/2014/main" id="{CF4C63D4-2AF2-4D0F-BB11-B1394EE6ACBD}"/>
              </a:ext>
            </a:extLst>
          </p:cNvPr>
          <p:cNvSpPr>
            <a:spLocks noGrp="1"/>
          </p:cNvSpPr>
          <p:nvPr/>
        </p:nvSpPr>
        <p:spPr>
          <a:xfrm>
            <a:off x="685800" y="4324350"/>
            <a:ext cx="5334000" cy="704850"/>
          </a:xfrm>
          <a:prstGeom prst="rect">
            <a:avLst/>
          </a:prstGeom>
          <a:noFill/>
          <a:ln w="0">
            <a:noFill/>
            <a:prstDash val="solid"/>
          </a:ln>
        </p:spPr>
        <p:txBody>
          <a:bodyPr wrap="square" lIns="0" tIns="0" rIns="0" bIns="0" anchor="t">
            <a:noAutofit/>
          </a:bodyPr>
          <a:lstStyle/>
          <a:p>
            <a:pPr algn="l">
              <a:lnSpc>
                <a:spcPct val="96000"/>
              </a:lnSpc>
              <a:buNone/>
              <a:defRPr sz="4350" b="1">
                <a:solidFill>
                  <a:srgbClr val="FF9B3D"/>
                </a:solidFill>
                <a:latin typeface="Inter SemiBold"/>
                <a:ea typeface="Inter SemiBold"/>
                <a:cs typeface="Inter SemiBold"/>
              </a:defRPr>
            </a:pPr>
            <a:r>
              <a:rPr sz="4350" b="1">
                <a:solidFill>
                  <a:srgbClr val="FF9B3D"/>
                </a:solidFill>
                <a:latin typeface="Inter SemiBold"/>
                <a:ea typeface="Inter SemiBold"/>
                <a:cs typeface="Inter SemiBold"/>
              </a:rPr>
              <a:t>RAISE YOURSELF.</a:t>
            </a:r>
          </a:p>
        </p:txBody>
      </p:sp>
    </p:spTree>
    <p:extLst>
      <p:ext uri="{BB962C8B-B14F-4D97-AF65-F5344CB8AC3E}">
        <p14:creationId xmlns:p14="http://schemas.microsoft.com/office/powerpoint/2010/main" val="1021532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3429000"/>
            <a:ext cx="10972800" cy="3139321"/>
          </a:xfrm>
          <a:prstGeom prst="rect">
            <a:avLst/>
          </a:prstGeom>
          <a:noFill/>
        </p:spPr>
        <p:txBody>
          <a:bodyPr wrap="square">
            <a:spAutoFit/>
          </a:bodyPr>
          <a:lstStyle/>
          <a:p>
            <a:pPr algn="ctr">
              <a:buNone/>
            </a:pPr>
            <a:endParaRPr/>
          </a:p>
        </p:txBody>
      </p:sp>
      <p:pic>
        <p:nvPicPr>
          <p:cNvPr id="9" name="Picture 7"/>
          <p:cNvPicPr>
            <a:picLocks noChangeAspect="1"/>
          </p:cNvPicPr>
          <p:nvPr/>
        </p:nvPicPr>
        <p:blipFill>
          <a:blip r:embed="rId3"/>
          <a:srcRect t="8494" b="8494"/>
          <a:stretch>
            <a:fillRect/>
          </a:stretch>
        </p:blipFill>
        <p:spPr>
          <a:xfrm>
            <a:off x="0" y="1162050"/>
            <a:ext cx="12192000" cy="5695950"/>
          </a:xfrm>
          <a:prstGeom prst="rect">
            <a:avLst/>
          </a:prstGeom>
        </p:spPr>
      </p:pic>
      <p:sp>
        <p:nvSpPr>
          <p:cNvPr id="5" name="image-slide-title">
            <a:extLst>
              <a:ext uri="{FF2B5EF4-FFF2-40B4-BE49-F238E27FC236}">
                <a16:creationId xmlns:a16="http://schemas.microsoft.com/office/drawing/2014/main" id="{A5ABBA0C-B492-4177-8473-6AD3024BD22C}"/>
              </a:ext>
            </a:extLst>
          </p:cNvPr>
          <p:cNvSpPr>
            <a:spLocks noGrp="1"/>
          </p:cNvSpPr>
          <p:nvPr/>
        </p:nvSpPr>
        <p:spPr>
          <a:xfrm>
            <a:off x="685800" y="2114550"/>
            <a:ext cx="5810250" cy="1428750"/>
          </a:xfrm>
          <a:prstGeom prst="rect">
            <a:avLst/>
          </a:prstGeom>
          <a:noFill/>
          <a:ln w="0">
            <a:noFill/>
            <a:prstDash val="solid"/>
          </a:ln>
        </p:spPr>
        <p:txBody>
          <a:bodyPr wrap="square" lIns="0" tIns="0" rIns="0" bIns="0" anchor="t">
            <a:noAutofit/>
          </a:bodyPr>
          <a:lstStyle/>
          <a:p>
            <a:pPr algn="l">
              <a:lnSpc>
                <a:spcPct val="88000"/>
              </a:lnSpc>
              <a:buNone/>
              <a:defRPr sz="4200" b="1">
                <a:solidFill>
                  <a:srgbClr val="F8F9F7"/>
                </a:solidFill>
                <a:latin typeface="Inter SemiBold"/>
                <a:ea typeface="Inter SemiBold"/>
                <a:cs typeface="Inter SemiBold"/>
              </a:defRPr>
            </a:pPr>
            <a:r>
              <a:rPr sz="4200" b="1">
                <a:solidFill>
                  <a:srgbClr val="F8F9F7"/>
                </a:solidFill>
                <a:latin typeface="Inter SemiBold"/>
                <a:ea typeface="Inter SemiBold"/>
                <a:cs typeface="Inter SemiBold"/>
              </a:rPr>
              <a:t>POLISH WAS</a:t>
            </a:r>
          </a:p>
          <a:p>
            <a:pPr algn="l">
              <a:lnSpc>
                <a:spcPct val="88000"/>
              </a:lnSpc>
              <a:buNone/>
              <a:defRPr sz="4200" b="1">
                <a:solidFill>
                  <a:srgbClr val="F8F9F7"/>
                </a:solidFill>
                <a:latin typeface="Inter SemiBold"/>
                <a:ea typeface="Inter SemiBold"/>
                <a:cs typeface="Inter SemiBold"/>
              </a:defRPr>
            </a:pPr>
            <a:r>
              <a:rPr sz="4200" b="1">
                <a:solidFill>
                  <a:srgbClr val="F8F9F7"/>
                </a:solidFill>
                <a:latin typeface="Inter SemiBold"/>
                <a:ea typeface="Inter SemiBold"/>
                <a:cs typeface="Inter SemiBold"/>
              </a:rPr>
              <a:t>THE SIGNAL.</a:t>
            </a:r>
          </a:p>
        </p:txBody>
      </p:sp>
      <p:sp>
        <p:nvSpPr>
          <p:cNvPr id="6" name="Rectangle 5">
            <a:extLst>
              <a:ext uri="{FF2B5EF4-FFF2-40B4-BE49-F238E27FC236}">
                <a16:creationId xmlns:a16="http://schemas.microsoft.com/office/drawing/2014/main" id="{87646B99-1C2E-4B29-A23A-D18D3C3B70A1}"/>
              </a:ext>
            </a:extLst>
          </p:cNvPr>
          <p:cNvSpPr>
            <a:spLocks noGrp="1"/>
          </p:cNvSpPr>
          <p:nvPr/>
        </p:nvSpPr>
        <p:spPr>
          <a:xfrm>
            <a:off x="723900" y="3714750"/>
            <a:ext cx="5905500" cy="1123950"/>
          </a:xfrm>
          <a:prstGeom prst="rect">
            <a:avLst/>
          </a:prstGeom>
          <a:noFill/>
          <a:ln w="0">
            <a:noFill/>
            <a:prstDash val="solid"/>
          </a:ln>
        </p:spPr>
        <p:txBody>
          <a:bodyPr wrap="square" lIns="0" tIns="0" rIns="0" bIns="0" anchor="t">
            <a:noAutofit/>
          </a:bodyPr>
          <a:lstStyle/>
          <a:p>
            <a:pPr algn="l">
              <a:lnSpc>
                <a:spcPct val="90000"/>
              </a:lnSpc>
              <a:buNone/>
              <a:defRPr sz="4050" b="1">
                <a:solidFill>
                  <a:srgbClr val="FF9B3D"/>
                </a:solidFill>
                <a:latin typeface="Inter SemiBold"/>
                <a:ea typeface="Inter SemiBold"/>
                <a:cs typeface="Inter SemiBold"/>
              </a:defRPr>
            </a:pPr>
            <a:r>
              <a:rPr sz="4050" b="1">
                <a:solidFill>
                  <a:srgbClr val="FF9B3D"/>
                </a:solidFill>
                <a:latin typeface="Inter SemiBold"/>
                <a:ea typeface="Inter SemiBold"/>
                <a:cs typeface="Inter SemiBold"/>
              </a:rPr>
              <a:t>NOW IT’S</a:t>
            </a:r>
          </a:p>
          <a:p>
            <a:pPr algn="l">
              <a:lnSpc>
                <a:spcPct val="90000"/>
              </a:lnSpc>
              <a:buNone/>
              <a:defRPr sz="4050" b="1">
                <a:solidFill>
                  <a:srgbClr val="FF9B3D"/>
                </a:solidFill>
                <a:latin typeface="Inter SemiBold"/>
                <a:ea typeface="Inter SemiBold"/>
                <a:cs typeface="Inter SemiBold"/>
              </a:defRPr>
            </a:pPr>
            <a:r>
              <a:rPr sz="4050" b="1">
                <a:solidFill>
                  <a:srgbClr val="FF9B3D"/>
                </a:solidFill>
                <a:latin typeface="Inter SemiBold"/>
                <a:ea typeface="Inter SemiBold"/>
                <a:cs typeface="Inter SemiBold"/>
              </a:rPr>
              <a:t>THE FLOOR.</a:t>
            </a:r>
          </a:p>
        </p:txBody>
      </p:sp>
    </p:spTree>
    <p:extLst>
      <p:ext uri="{BB962C8B-B14F-4D97-AF65-F5344CB8AC3E}">
        <p14:creationId xmlns:p14="http://schemas.microsoft.com/office/powerpoint/2010/main" val="1021532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050" b="1">
                <a:solidFill>
                  <a:srgbClr val="F8F9F7"/>
                </a:solidFill>
                <a:latin typeface="Inter SemiBold"/>
                <a:ea typeface="Inter SemiBold"/>
                <a:cs typeface="Inter SemiBold"/>
              </a:defRPr>
            </a:pPr>
            <a:r>
              <a:rPr sz="4050" b="1">
                <a:solidFill>
                  <a:srgbClr val="F8F9F7"/>
                </a:solidFill>
                <a:latin typeface="Inter SemiBold"/>
                <a:ea typeface="Inter SemiBold"/>
                <a:cs typeface="Inter SemiBold"/>
              </a:rPr>
              <a:t>POLISHED ≠ REAL.</a:t>
            </a:r>
          </a:p>
        </p:txBody>
      </p:sp>
      <p:sp>
        <p:nvSpPr>
          <p:cNvPr id="4" name="Rectangle 3">
            <a:extLst>
              <a:ext uri="{FF2B5EF4-FFF2-40B4-BE49-F238E27FC236}">
                <a16:creationId xmlns:a16="http://schemas.microsoft.com/office/drawing/2014/main" id="{BFB18842-D97F-4EFF-8B26-D783D5DF3B9E}"/>
              </a:ext>
            </a:extLst>
          </p:cNvPr>
          <p:cNvSpPr>
            <a:spLocks noGrp="1"/>
          </p:cNvSpPr>
          <p:nvPr/>
        </p:nvSpPr>
        <p:spPr>
          <a:xfrm>
            <a:off x="762000" y="2590800"/>
            <a:ext cx="447675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AAB2BF"/>
                </a:solidFill>
                <a:latin typeface="Inter SemiBold"/>
                <a:ea typeface="Inter SemiBold"/>
                <a:cs typeface="Inter SemiBold"/>
              </a:defRPr>
            </a:pPr>
            <a:r>
              <a:rPr sz="1275" b="1">
                <a:solidFill>
                  <a:srgbClr val="AAB2BF"/>
                </a:solidFill>
                <a:latin typeface="Inter SemiBold"/>
                <a:ea typeface="Inter SemiBold"/>
                <a:cs typeface="Inter SemiBold"/>
              </a:rPr>
              <a:t>APPLICANT A</a:t>
            </a:r>
          </a:p>
        </p:txBody>
      </p:sp>
      <p:sp>
        <p:nvSpPr>
          <p:cNvPr id="5" name="Rectangle 4">
            <a:extLst>
              <a:ext uri="{FF2B5EF4-FFF2-40B4-BE49-F238E27FC236}">
                <a16:creationId xmlns:a16="http://schemas.microsoft.com/office/drawing/2014/main" id="{79314722-D059-4E25-A58E-5CC1DE99B7DB}"/>
              </a:ext>
            </a:extLst>
          </p:cNvPr>
          <p:cNvSpPr>
            <a:spLocks noGrp="1"/>
          </p:cNvSpPr>
          <p:nvPr/>
        </p:nvSpPr>
        <p:spPr>
          <a:xfrm>
            <a:off x="762000" y="3105150"/>
            <a:ext cx="4476750" cy="2038350"/>
          </a:xfrm>
          <a:prstGeom prst="rect">
            <a:avLst/>
          </a:prstGeom>
          <a:noFill/>
          <a:ln w="0">
            <a:noFill/>
            <a:prstDash val="solid"/>
          </a:ln>
        </p:spPr>
        <p:txBody>
          <a:bodyPr wrap="square" lIns="0" tIns="0" rIns="0" bIns="0" anchor="t">
            <a:noAutofit/>
          </a:bodyPr>
          <a:lstStyle/>
          <a:p>
            <a:pPr algn="l">
              <a:lnSpc>
                <a:spcPct val="104000"/>
              </a:lnSpc>
              <a:buNone/>
              <a:defRPr sz="1875" b="0">
                <a:solidFill>
                  <a:srgbClr val="AAB2BF"/>
                </a:solidFill>
                <a:latin typeface="Inter"/>
                <a:ea typeface="Inter"/>
                <a:cs typeface="Inter"/>
              </a:defRPr>
            </a:pPr>
            <a:r>
              <a:rPr sz="1875" b="0">
                <a:solidFill>
                  <a:srgbClr val="AAB2BF"/>
                </a:solidFill>
                <a:latin typeface="Inter"/>
                <a:ea typeface="Inter"/>
                <a:cs typeface="Inter"/>
              </a:rPr>
              <a:t>“Your commitment to innovation aligns with my passion for excellence and collaborative problem-solving.”</a:t>
            </a:r>
          </a:p>
        </p:txBody>
      </p:sp>
      <p:sp>
        <p:nvSpPr>
          <p:cNvPr id="6" name="Straight Connector 5">
            <a:extLst>
              <a:ext uri="{FF2B5EF4-FFF2-40B4-BE49-F238E27FC236}">
                <a16:creationId xmlns:a16="http://schemas.microsoft.com/office/drawing/2014/main" id="{D76BD1DB-A6B3-4E8F-BB39-78E32F719F77}"/>
              </a:ext>
            </a:extLst>
          </p:cNvPr>
          <p:cNvSpPr>
            <a:spLocks noGrp="1"/>
          </p:cNvSpPr>
          <p:nvPr/>
        </p:nvSpPr>
        <p:spPr>
          <a:xfrm>
            <a:off x="6096000" y="2400300"/>
            <a:ext cx="0" cy="3124200"/>
          </a:xfrm>
          <a:prstGeom prst="line">
            <a:avLst/>
          </a:prstGeom>
          <a:noFill/>
          <a:ln w="9525">
            <a:solidFill>
              <a:srgbClr val="F8F9F7">
                <a:alpha val="55000"/>
              </a:srgbClr>
            </a:solidFill>
            <a:prstDash val="solid"/>
          </a:ln>
        </p:spPr>
        <p:txBody>
          <a:bodyPr/>
          <a:lstStyle/>
          <a:p>
            <a:endParaRPr/>
          </a:p>
        </p:txBody>
      </p:sp>
      <p:sp>
        <p:nvSpPr>
          <p:cNvPr id="7" name="Rectangle 6">
            <a:extLst>
              <a:ext uri="{FF2B5EF4-FFF2-40B4-BE49-F238E27FC236}">
                <a16:creationId xmlns:a16="http://schemas.microsoft.com/office/drawing/2014/main" id="{FAE2A99E-A42D-4280-BE6B-6561EBCE98A0}"/>
              </a:ext>
            </a:extLst>
          </p:cNvPr>
          <p:cNvSpPr>
            <a:spLocks noGrp="1"/>
          </p:cNvSpPr>
          <p:nvPr/>
        </p:nvSpPr>
        <p:spPr>
          <a:xfrm>
            <a:off x="6724650" y="2590800"/>
            <a:ext cx="4572000" cy="285750"/>
          </a:xfrm>
          <a:prstGeom prst="rect">
            <a:avLst/>
          </a:prstGeom>
          <a:noFill/>
          <a:ln w="0">
            <a:noFill/>
            <a:prstDash val="solid"/>
          </a:ln>
        </p:spPr>
        <p:txBody>
          <a:bodyPr wrap="square" lIns="0" tIns="0" rIns="0" bIns="0" anchor="t">
            <a:noAutofit/>
          </a:bodyPr>
          <a:lstStyle/>
          <a:p>
            <a:pPr algn="l">
              <a:lnSpc>
                <a:spcPct val="96000"/>
              </a:lnSpc>
              <a:buNone/>
              <a:defRPr sz="1275" b="1">
                <a:solidFill>
                  <a:srgbClr val="42D3FF"/>
                </a:solidFill>
                <a:latin typeface="Inter SemiBold"/>
                <a:ea typeface="Inter SemiBold"/>
                <a:cs typeface="Inter SemiBold"/>
              </a:defRPr>
            </a:pPr>
            <a:r>
              <a:rPr sz="1275" b="1">
                <a:solidFill>
                  <a:srgbClr val="42D3FF"/>
                </a:solidFill>
                <a:latin typeface="Inter SemiBold"/>
                <a:ea typeface="Inter SemiBold"/>
                <a:cs typeface="Inter SemiBold"/>
              </a:rPr>
              <a:t>APPLICANT B</a:t>
            </a:r>
          </a:p>
        </p:txBody>
      </p:sp>
      <p:sp>
        <p:nvSpPr>
          <p:cNvPr id="8" name="Rectangle 7">
            <a:extLst>
              <a:ext uri="{FF2B5EF4-FFF2-40B4-BE49-F238E27FC236}">
                <a16:creationId xmlns:a16="http://schemas.microsoft.com/office/drawing/2014/main" id="{DA89B672-AC02-4727-884D-B12FB4E8ECAE}"/>
              </a:ext>
            </a:extLst>
          </p:cNvPr>
          <p:cNvSpPr>
            <a:spLocks noGrp="1"/>
          </p:cNvSpPr>
          <p:nvPr/>
        </p:nvSpPr>
        <p:spPr>
          <a:xfrm>
            <a:off x="6724650" y="3105150"/>
            <a:ext cx="4572000" cy="2247900"/>
          </a:xfrm>
          <a:prstGeom prst="rect">
            <a:avLst/>
          </a:prstGeom>
          <a:noFill/>
          <a:ln w="0">
            <a:noFill/>
            <a:prstDash val="solid"/>
          </a:ln>
        </p:spPr>
        <p:txBody>
          <a:bodyPr wrap="square" lIns="0" tIns="0" rIns="0" bIns="0" anchor="t">
            <a:noAutofit/>
          </a:bodyPr>
          <a:lstStyle/>
          <a:p>
            <a:pPr algn="l">
              <a:lnSpc>
                <a:spcPct val="104000"/>
              </a:lnSpc>
              <a:buNone/>
              <a:defRPr sz="1875" b="0">
                <a:solidFill>
                  <a:srgbClr val="F8F9F7"/>
                </a:solidFill>
                <a:latin typeface="Inter"/>
                <a:ea typeface="Inter"/>
                <a:cs typeface="Inter"/>
              </a:defRPr>
            </a:pPr>
            <a:r>
              <a:rPr sz="1875" b="0">
                <a:solidFill>
                  <a:srgbClr val="F8F9F7"/>
                </a:solidFill>
                <a:latin typeface="Inter"/>
                <a:ea typeface="Inter"/>
                <a:cs typeface="Inter"/>
              </a:rPr>
              <a:t>“Our prototype failed under load. I rebuilt the test process, found our assumption was wrong, and helped deliver a working system two days early.”</a:t>
            </a:r>
          </a:p>
        </p:txBody>
      </p:sp>
    </p:spTree>
    <p:extLst>
      <p:ext uri="{BB962C8B-B14F-4D97-AF65-F5344CB8AC3E}">
        <p14:creationId xmlns:p14="http://schemas.microsoft.com/office/powerpoint/2010/main" val="1021532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3429000"/>
            <a:ext cx="10972800" cy="3139321"/>
          </a:xfrm>
          <a:prstGeom prst="rect">
            <a:avLst/>
          </a:prstGeom>
          <a:noFill/>
        </p:spPr>
        <p:txBody>
          <a:bodyPr wrap="square">
            <a:spAutoFit/>
          </a:bodyPr>
          <a:lstStyle/>
          <a:p>
            <a:pPr algn="ctr">
              <a:buNone/>
            </a:pPr>
            <a:endParaRPr/>
          </a:p>
        </p:txBody>
      </p:sp>
      <p:pic>
        <p:nvPicPr>
          <p:cNvPr id="10" name="Picture 8"/>
          <p:cNvPicPr>
            <a:picLocks noChangeAspect="1"/>
          </p:cNvPicPr>
          <p:nvPr/>
        </p:nvPicPr>
        <p:blipFill>
          <a:blip r:embed="rId3"/>
          <a:srcRect t="8494" b="8494"/>
          <a:stretch>
            <a:fillRect/>
          </a:stretch>
        </p:blipFill>
        <p:spPr>
          <a:xfrm>
            <a:off x="0" y="1162050"/>
            <a:ext cx="12192000" cy="5695950"/>
          </a:xfrm>
          <a:prstGeom prst="rect">
            <a:avLst/>
          </a:prstGeom>
        </p:spPr>
      </p:pic>
      <p:sp>
        <p:nvSpPr>
          <p:cNvPr id="5" name="image-slide-title">
            <a:extLst>
              <a:ext uri="{FF2B5EF4-FFF2-40B4-BE49-F238E27FC236}">
                <a16:creationId xmlns:a16="http://schemas.microsoft.com/office/drawing/2014/main" id="{EB989391-10E7-4F04-BE05-55EC225A1C1E}"/>
              </a:ext>
            </a:extLst>
          </p:cNvPr>
          <p:cNvSpPr>
            <a:spLocks noGrp="1"/>
          </p:cNvSpPr>
          <p:nvPr/>
        </p:nvSpPr>
        <p:spPr>
          <a:xfrm>
            <a:off x="685800" y="2247900"/>
            <a:ext cx="5810250" cy="1581150"/>
          </a:xfrm>
          <a:prstGeom prst="rect">
            <a:avLst/>
          </a:prstGeom>
          <a:noFill/>
          <a:ln w="0">
            <a:noFill/>
            <a:prstDash val="solid"/>
          </a:ln>
        </p:spPr>
        <p:txBody>
          <a:bodyPr wrap="square" lIns="0" tIns="0" rIns="0" bIns="0" anchor="t">
            <a:noAutofit/>
          </a:bodyPr>
          <a:lstStyle/>
          <a:p>
            <a:pPr algn="l">
              <a:lnSpc>
                <a:spcPct val="88000"/>
              </a:lnSpc>
              <a:buNone/>
              <a:defRPr sz="4800" b="1">
                <a:solidFill>
                  <a:srgbClr val="F8F9F7"/>
                </a:solidFill>
                <a:latin typeface="Inter SemiBold"/>
                <a:ea typeface="Inter SemiBold"/>
                <a:cs typeface="Inter SemiBold"/>
              </a:defRPr>
            </a:pPr>
            <a:r>
              <a:rPr sz="4800" b="1">
                <a:solidFill>
                  <a:srgbClr val="F8F9F7"/>
                </a:solidFill>
                <a:latin typeface="Inter SemiBold"/>
                <a:ea typeface="Inter SemiBold"/>
                <a:cs typeface="Inter SemiBold"/>
              </a:rPr>
              <a:t>AI RAISED THE BAR.</a:t>
            </a:r>
          </a:p>
        </p:txBody>
      </p:sp>
      <p:sp>
        <p:nvSpPr>
          <p:cNvPr id="6" name="Rectangle 5">
            <a:extLst>
              <a:ext uri="{FF2B5EF4-FFF2-40B4-BE49-F238E27FC236}">
                <a16:creationId xmlns:a16="http://schemas.microsoft.com/office/drawing/2014/main" id="{DF5ABF2B-BB08-4CBA-8625-F32EAD1D85D7}"/>
              </a:ext>
            </a:extLst>
          </p:cNvPr>
          <p:cNvSpPr>
            <a:spLocks noGrp="1"/>
          </p:cNvSpPr>
          <p:nvPr/>
        </p:nvSpPr>
        <p:spPr>
          <a:xfrm>
            <a:off x="685800" y="4000500"/>
            <a:ext cx="5619750" cy="666750"/>
          </a:xfrm>
          <a:prstGeom prst="rect">
            <a:avLst/>
          </a:prstGeom>
          <a:noFill/>
          <a:ln w="0">
            <a:noFill/>
            <a:prstDash val="solid"/>
          </a:ln>
        </p:spPr>
        <p:txBody>
          <a:bodyPr wrap="square" lIns="0" tIns="0" rIns="0" bIns="0" anchor="t">
            <a:noAutofit/>
          </a:bodyPr>
          <a:lstStyle/>
          <a:p>
            <a:pPr algn="l">
              <a:lnSpc>
                <a:spcPct val="96000"/>
              </a:lnSpc>
              <a:buNone/>
              <a:defRPr sz="4350" b="1">
                <a:solidFill>
                  <a:srgbClr val="FF9B3D"/>
                </a:solidFill>
                <a:latin typeface="Inter SemiBold"/>
                <a:ea typeface="Inter SemiBold"/>
                <a:cs typeface="Inter SemiBold"/>
              </a:defRPr>
            </a:pPr>
            <a:r>
              <a:rPr sz="4350" b="1">
                <a:solidFill>
                  <a:srgbClr val="FF9B3D"/>
                </a:solidFill>
                <a:latin typeface="Inter SemiBold"/>
                <a:ea typeface="Inter SemiBold"/>
                <a:cs typeface="Inter SemiBold"/>
              </a:rPr>
              <a:t>RAISE YOURSELF.</a:t>
            </a:r>
          </a:p>
        </p:txBody>
      </p:sp>
      <p:sp>
        <p:nvSpPr>
          <p:cNvPr id="7" name="Rectangle 6">
            <a:extLst>
              <a:ext uri="{FF2B5EF4-FFF2-40B4-BE49-F238E27FC236}">
                <a16:creationId xmlns:a16="http://schemas.microsoft.com/office/drawing/2014/main" id="{885807FE-41A4-4329-ADF6-BC8A5C82AF41}"/>
              </a:ext>
            </a:extLst>
          </p:cNvPr>
          <p:cNvSpPr>
            <a:spLocks noGrp="1"/>
          </p:cNvSpPr>
          <p:nvPr/>
        </p:nvSpPr>
        <p:spPr>
          <a:xfrm>
            <a:off x="723900" y="5219700"/>
            <a:ext cx="6191250" cy="400050"/>
          </a:xfrm>
          <a:prstGeom prst="rect">
            <a:avLst/>
          </a:prstGeom>
          <a:noFill/>
          <a:ln w="0">
            <a:noFill/>
            <a:prstDash val="solid"/>
          </a:ln>
        </p:spPr>
        <p:txBody>
          <a:bodyPr wrap="square" lIns="0" tIns="0" rIns="0" bIns="0" anchor="t">
            <a:noAutofit/>
          </a:bodyPr>
          <a:lstStyle/>
          <a:p>
            <a:pPr algn="l">
              <a:lnSpc>
                <a:spcPct val="96000"/>
              </a:lnSpc>
              <a:buNone/>
              <a:defRPr sz="1425" b="1">
                <a:solidFill>
                  <a:srgbClr val="A5EAFF"/>
                </a:solidFill>
                <a:latin typeface="Inter SemiBold"/>
                <a:ea typeface="Inter SemiBold"/>
                <a:cs typeface="Inter SemiBold"/>
              </a:defRPr>
            </a:pPr>
            <a:r>
              <a:rPr sz="1425" b="1">
                <a:solidFill>
                  <a:srgbClr val="A5EAFF"/>
                </a:solidFill>
                <a:latin typeface="Inter SemiBold"/>
                <a:ea typeface="Inter SemiBold"/>
                <a:cs typeface="Inter SemiBold"/>
              </a:rPr>
              <a:t>GET HIRED  ·  WORK SMARTER  ·  STAY HUMAN</a:t>
            </a:r>
          </a:p>
        </p:txBody>
      </p:sp>
    </p:spTree>
    <p:extLst>
      <p:ext uri="{BB962C8B-B14F-4D97-AF65-F5344CB8AC3E}">
        <p14:creationId xmlns:p14="http://schemas.microsoft.com/office/powerpoint/2010/main" val="1021532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2647950"/>
            <a:ext cx="10972800" cy="1428750"/>
          </a:xfrm>
          <a:prstGeom prst="rect">
            <a:avLst/>
          </a:prstGeom>
          <a:noFill/>
          <a:ln w="0">
            <a:noFill/>
            <a:prstDash val="solid"/>
          </a:ln>
        </p:spPr>
        <p:txBody>
          <a:bodyPr wrap="square" lIns="0" tIns="0" rIns="0" bIns="0" anchor="t">
            <a:noAutofit/>
          </a:bodyPr>
          <a:lstStyle/>
          <a:p>
            <a:pPr algn="l">
              <a:lnSpc>
                <a:spcPct val="86000"/>
              </a:lnSpc>
              <a:buNone/>
              <a:defRPr sz="7950" b="1">
                <a:solidFill>
                  <a:srgbClr val="F8F9F7"/>
                </a:solidFill>
                <a:latin typeface="Inter SemiBold"/>
                <a:ea typeface="Inter SemiBold"/>
                <a:cs typeface="Inter SemiBold"/>
              </a:defRPr>
            </a:pPr>
            <a:r>
              <a:rPr sz="7950" b="1">
                <a:solidFill>
                  <a:srgbClr val="F8F9F7"/>
                </a:solidFill>
                <a:latin typeface="Inter SemiBold"/>
                <a:ea typeface="Inter SemiBold"/>
                <a:cs typeface="Inter SemiBold"/>
              </a:rPr>
              <a:t>GET HIRED</a:t>
            </a:r>
          </a:p>
        </p:txBody>
      </p:sp>
      <p:sp>
        <p:nvSpPr>
          <p:cNvPr id="4" name="Rectangle 3">
            <a:extLst>
              <a:ext uri="{FF2B5EF4-FFF2-40B4-BE49-F238E27FC236}">
                <a16:creationId xmlns:a16="http://schemas.microsoft.com/office/drawing/2014/main" id="{8DDBA38B-2D99-4CE3-94A7-921932494B9D}"/>
              </a:ext>
            </a:extLst>
          </p:cNvPr>
          <p:cNvSpPr>
            <a:spLocks noGrp="1"/>
          </p:cNvSpPr>
          <p:nvPr/>
        </p:nvSpPr>
        <p:spPr>
          <a:xfrm>
            <a:off x="609600" y="1714500"/>
            <a:ext cx="1714500" cy="419100"/>
          </a:xfrm>
          <a:prstGeom prst="rect">
            <a:avLst/>
          </a:prstGeom>
          <a:noFill/>
          <a:ln w="0">
            <a:noFill/>
            <a:prstDash val="solid"/>
          </a:ln>
        </p:spPr>
        <p:txBody>
          <a:bodyPr wrap="square" lIns="0" tIns="0" rIns="0" bIns="0" anchor="t">
            <a:noAutofit/>
          </a:bodyPr>
          <a:lstStyle/>
          <a:p>
            <a:pPr algn="l">
              <a:lnSpc>
                <a:spcPct val="96000"/>
              </a:lnSpc>
              <a:buNone/>
              <a:defRPr sz="1800" b="1">
                <a:solidFill>
                  <a:srgbClr val="42D3FF"/>
                </a:solidFill>
                <a:latin typeface="Inter SemiBold"/>
                <a:ea typeface="Inter SemiBold"/>
                <a:cs typeface="Inter SemiBold"/>
              </a:defRPr>
            </a:pPr>
            <a:r>
              <a:rPr sz="1800" b="1">
                <a:solidFill>
                  <a:srgbClr val="42D3FF"/>
                </a:solidFill>
                <a:latin typeface="Inter SemiBold"/>
                <a:ea typeface="Inter SemiBold"/>
                <a:cs typeface="Inter SemiBold"/>
              </a:rPr>
              <a:t>01</a:t>
            </a:r>
          </a:p>
        </p:txBody>
      </p:sp>
      <p:sp>
        <p:nvSpPr>
          <p:cNvPr id="5" name="Straight Connector 4">
            <a:extLst>
              <a:ext uri="{FF2B5EF4-FFF2-40B4-BE49-F238E27FC236}">
                <a16:creationId xmlns:a16="http://schemas.microsoft.com/office/drawing/2014/main" id="{15F31781-991F-4C4A-83C7-2F4F8236BE2E}"/>
              </a:ext>
            </a:extLst>
          </p:cNvPr>
          <p:cNvSpPr>
            <a:spLocks noGrp="1"/>
          </p:cNvSpPr>
          <p:nvPr/>
        </p:nvSpPr>
        <p:spPr>
          <a:xfrm>
            <a:off x="609600" y="4400550"/>
            <a:ext cx="4191000" cy="0"/>
          </a:xfrm>
          <a:prstGeom prst="line">
            <a:avLst/>
          </a:prstGeom>
          <a:noFill/>
          <a:ln w="38100">
            <a:solidFill>
              <a:srgbClr val="42D3FF"/>
            </a:solidFill>
            <a:prstDash val="solid"/>
          </a:ln>
        </p:spPr>
        <p:txBody>
          <a:bodyPr/>
          <a:lstStyle/>
          <a:p>
            <a:endParaRPr/>
          </a:p>
        </p:txBody>
      </p:sp>
    </p:spTree>
    <p:extLst>
      <p:ext uri="{BB962C8B-B14F-4D97-AF65-F5344CB8AC3E}">
        <p14:creationId xmlns:p14="http://schemas.microsoft.com/office/powerpoint/2010/main" val="1021532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1097280"/>
          </a:xfrm>
          <a:prstGeom prst="rect">
            <a:avLst/>
          </a:prstGeom>
          <a:noFill/>
          <a:ln w="0">
            <a:noFill/>
            <a:prstDash val="solid"/>
          </a:ln>
        </p:spPr>
        <p:txBody>
          <a:bodyPr wrap="square" lIns="0" tIns="0" rIns="0" bIns="0" anchor="t">
            <a:noAutofit/>
          </a:bodyPr>
          <a:lstStyle/>
          <a:p>
            <a:pPr algn="l">
              <a:lnSpc>
                <a:spcPct val="92000"/>
              </a:lnSpc>
              <a:buNone/>
              <a:defRPr sz="4350" b="1">
                <a:solidFill>
                  <a:srgbClr val="F8F9F7"/>
                </a:solidFill>
                <a:latin typeface="Inter SemiBold"/>
                <a:ea typeface="Inter SemiBold"/>
                <a:cs typeface="Inter SemiBold"/>
              </a:defRPr>
            </a:pPr>
            <a:r>
              <a:rPr sz="4350" b="1">
                <a:solidFill>
                  <a:srgbClr val="F8F9F7"/>
                </a:solidFill>
                <a:latin typeface="Inter SemiBold"/>
                <a:ea typeface="Inter SemiBold"/>
                <a:cs typeface="Inter SemiBold"/>
              </a:rPr>
              <a:t>TWO TESTS.</a:t>
            </a:r>
          </a:p>
        </p:txBody>
      </p:sp>
      <p:sp>
        <p:nvSpPr>
          <p:cNvPr id="4" name="Rectangle 3">
            <a:extLst>
              <a:ext uri="{FF2B5EF4-FFF2-40B4-BE49-F238E27FC236}">
                <a16:creationId xmlns:a16="http://schemas.microsoft.com/office/drawing/2014/main" id="{DD7A1FD4-B1D4-4E0C-B94F-4F684F9B1373}"/>
              </a:ext>
            </a:extLst>
          </p:cNvPr>
          <p:cNvSpPr>
            <a:spLocks noGrp="1"/>
          </p:cNvSpPr>
          <p:nvPr/>
        </p:nvSpPr>
        <p:spPr>
          <a:xfrm>
            <a:off x="762000" y="2667000"/>
            <a:ext cx="533400" cy="285750"/>
          </a:xfrm>
          <a:prstGeom prst="rect">
            <a:avLst/>
          </a:prstGeom>
          <a:noFill/>
          <a:ln w="0">
            <a:noFill/>
            <a:prstDash val="solid"/>
          </a:ln>
        </p:spPr>
        <p:txBody>
          <a:bodyPr wrap="square" lIns="0" tIns="0" rIns="0" bIns="0" anchor="t">
            <a:noAutofit/>
          </a:bodyPr>
          <a:lstStyle/>
          <a:p>
            <a:pPr algn="l">
              <a:lnSpc>
                <a:spcPct val="96000"/>
              </a:lnSpc>
              <a:buNone/>
              <a:defRPr sz="1200" b="1">
                <a:solidFill>
                  <a:srgbClr val="42D3FF"/>
                </a:solidFill>
                <a:latin typeface="Inter SemiBold"/>
                <a:ea typeface="Inter SemiBold"/>
                <a:cs typeface="Inter SemiBold"/>
              </a:defRPr>
            </a:pPr>
            <a:r>
              <a:rPr sz="1200" b="1">
                <a:solidFill>
                  <a:srgbClr val="42D3FF"/>
                </a:solidFill>
                <a:latin typeface="Inter SemiBold"/>
                <a:ea typeface="Inter SemiBold"/>
                <a:cs typeface="Inter SemiBold"/>
              </a:rPr>
              <a:t>01</a:t>
            </a:r>
          </a:p>
        </p:txBody>
      </p:sp>
      <p:sp>
        <p:nvSpPr>
          <p:cNvPr id="5" name="Rectangle 4">
            <a:extLst>
              <a:ext uri="{FF2B5EF4-FFF2-40B4-BE49-F238E27FC236}">
                <a16:creationId xmlns:a16="http://schemas.microsoft.com/office/drawing/2014/main" id="{9015C88D-C980-41D9-B355-78E655783C24}"/>
              </a:ext>
            </a:extLst>
          </p:cNvPr>
          <p:cNvSpPr>
            <a:spLocks noGrp="1"/>
          </p:cNvSpPr>
          <p:nvPr/>
        </p:nvSpPr>
        <p:spPr>
          <a:xfrm>
            <a:off x="762000" y="3219450"/>
            <a:ext cx="4476750" cy="552450"/>
          </a:xfrm>
          <a:prstGeom prst="rect">
            <a:avLst/>
          </a:prstGeom>
          <a:noFill/>
          <a:ln w="0">
            <a:noFill/>
            <a:prstDash val="solid"/>
          </a:ln>
        </p:spPr>
        <p:txBody>
          <a:bodyPr wrap="square" lIns="0" tIns="0" rIns="0" bIns="0" anchor="t">
            <a:noAutofit/>
          </a:bodyPr>
          <a:lstStyle/>
          <a:p>
            <a:pPr algn="l">
              <a:lnSpc>
                <a:spcPct val="96000"/>
              </a:lnSpc>
              <a:buNone/>
              <a:defRPr sz="3150" b="1">
                <a:solidFill>
                  <a:srgbClr val="F8F9F7"/>
                </a:solidFill>
                <a:latin typeface="Inter SemiBold"/>
                <a:ea typeface="Inter SemiBold"/>
                <a:cs typeface="Inter SemiBold"/>
              </a:defRPr>
            </a:pPr>
            <a:r>
              <a:rPr sz="3150" b="1">
                <a:solidFill>
                  <a:srgbClr val="F8F9F7"/>
                </a:solidFill>
                <a:latin typeface="Inter SemiBold"/>
                <a:ea typeface="Inter SemiBold"/>
                <a:cs typeface="Inter SemiBold"/>
              </a:rPr>
              <a:t>GET SEEN.</a:t>
            </a:r>
          </a:p>
        </p:txBody>
      </p:sp>
      <p:sp>
        <p:nvSpPr>
          <p:cNvPr id="6" name="Straight Connector 5">
            <a:extLst>
              <a:ext uri="{FF2B5EF4-FFF2-40B4-BE49-F238E27FC236}">
                <a16:creationId xmlns:a16="http://schemas.microsoft.com/office/drawing/2014/main" id="{BE57F536-E837-48EE-A4B9-0DDB9AB3C956}"/>
              </a:ext>
            </a:extLst>
          </p:cNvPr>
          <p:cNvSpPr>
            <a:spLocks noGrp="1"/>
          </p:cNvSpPr>
          <p:nvPr/>
        </p:nvSpPr>
        <p:spPr>
          <a:xfrm>
            <a:off x="762000" y="4038600"/>
            <a:ext cx="4476750" cy="0"/>
          </a:xfrm>
          <a:prstGeom prst="line">
            <a:avLst/>
          </a:prstGeom>
          <a:noFill/>
          <a:ln w="38100">
            <a:solidFill>
              <a:srgbClr val="42D3FF"/>
            </a:solidFill>
            <a:prstDash val="solid"/>
          </a:ln>
        </p:spPr>
        <p:txBody>
          <a:bodyPr/>
          <a:lstStyle/>
          <a:p>
            <a:endParaRPr/>
          </a:p>
        </p:txBody>
      </p:sp>
      <p:sp>
        <p:nvSpPr>
          <p:cNvPr id="7" name="Straight Connector 6">
            <a:extLst>
              <a:ext uri="{FF2B5EF4-FFF2-40B4-BE49-F238E27FC236}">
                <a16:creationId xmlns:a16="http://schemas.microsoft.com/office/drawing/2014/main" id="{A022D0B6-C640-496F-8345-ADE7B91D3DD6}"/>
              </a:ext>
            </a:extLst>
          </p:cNvPr>
          <p:cNvSpPr>
            <a:spLocks noGrp="1"/>
          </p:cNvSpPr>
          <p:nvPr/>
        </p:nvSpPr>
        <p:spPr>
          <a:xfrm>
            <a:off x="6096000" y="2476500"/>
            <a:ext cx="0" cy="3048000"/>
          </a:xfrm>
          <a:prstGeom prst="line">
            <a:avLst/>
          </a:prstGeom>
          <a:noFill/>
          <a:ln w="9525">
            <a:solidFill>
              <a:srgbClr val="F8F9F7">
                <a:alpha val="55000"/>
              </a:srgbClr>
            </a:solidFill>
            <a:prstDash val="solid"/>
          </a:ln>
        </p:spPr>
        <p:txBody>
          <a:bodyPr/>
          <a:lstStyle/>
          <a:p>
            <a:endParaRPr/>
          </a:p>
        </p:txBody>
      </p:sp>
      <p:sp>
        <p:nvSpPr>
          <p:cNvPr id="8" name="Rectangle 7">
            <a:extLst>
              <a:ext uri="{FF2B5EF4-FFF2-40B4-BE49-F238E27FC236}">
                <a16:creationId xmlns:a16="http://schemas.microsoft.com/office/drawing/2014/main" id="{3F3F6A6C-BA29-4B92-B906-6E9767567DBA}"/>
              </a:ext>
            </a:extLst>
          </p:cNvPr>
          <p:cNvSpPr>
            <a:spLocks noGrp="1"/>
          </p:cNvSpPr>
          <p:nvPr/>
        </p:nvSpPr>
        <p:spPr>
          <a:xfrm>
            <a:off x="6724650" y="2667000"/>
            <a:ext cx="533400" cy="285750"/>
          </a:xfrm>
          <a:prstGeom prst="rect">
            <a:avLst/>
          </a:prstGeom>
          <a:noFill/>
          <a:ln w="0">
            <a:noFill/>
            <a:prstDash val="solid"/>
          </a:ln>
        </p:spPr>
        <p:txBody>
          <a:bodyPr wrap="square" lIns="0" tIns="0" rIns="0" bIns="0" anchor="t">
            <a:noAutofit/>
          </a:bodyPr>
          <a:lstStyle/>
          <a:p>
            <a:pPr algn="l">
              <a:lnSpc>
                <a:spcPct val="96000"/>
              </a:lnSpc>
              <a:buNone/>
              <a:defRPr sz="1200" b="1">
                <a:solidFill>
                  <a:srgbClr val="FF9B3D"/>
                </a:solidFill>
                <a:latin typeface="Inter SemiBold"/>
                <a:ea typeface="Inter SemiBold"/>
                <a:cs typeface="Inter SemiBold"/>
              </a:defRPr>
            </a:pPr>
            <a:r>
              <a:rPr sz="1200" b="1">
                <a:solidFill>
                  <a:srgbClr val="FF9B3D"/>
                </a:solidFill>
                <a:latin typeface="Inter SemiBold"/>
                <a:ea typeface="Inter SemiBold"/>
                <a:cs typeface="Inter SemiBold"/>
              </a:rPr>
              <a:t>02</a:t>
            </a:r>
          </a:p>
        </p:txBody>
      </p:sp>
      <p:sp>
        <p:nvSpPr>
          <p:cNvPr id="9" name="Rectangle 8">
            <a:extLst>
              <a:ext uri="{FF2B5EF4-FFF2-40B4-BE49-F238E27FC236}">
                <a16:creationId xmlns:a16="http://schemas.microsoft.com/office/drawing/2014/main" id="{E6362763-1BE9-44CC-AA46-561CB3D0823E}"/>
              </a:ext>
            </a:extLst>
          </p:cNvPr>
          <p:cNvSpPr>
            <a:spLocks noGrp="1"/>
          </p:cNvSpPr>
          <p:nvPr/>
        </p:nvSpPr>
        <p:spPr>
          <a:xfrm>
            <a:off x="6724650" y="3219450"/>
            <a:ext cx="4476750" cy="552450"/>
          </a:xfrm>
          <a:prstGeom prst="rect">
            <a:avLst/>
          </a:prstGeom>
          <a:noFill/>
          <a:ln w="0">
            <a:noFill/>
            <a:prstDash val="solid"/>
          </a:ln>
        </p:spPr>
        <p:txBody>
          <a:bodyPr wrap="square" lIns="0" tIns="0" rIns="0" bIns="0" anchor="t">
            <a:noAutofit/>
          </a:bodyPr>
          <a:lstStyle/>
          <a:p>
            <a:pPr algn="l">
              <a:lnSpc>
                <a:spcPct val="96000"/>
              </a:lnSpc>
              <a:buNone/>
              <a:defRPr sz="3150" b="1">
                <a:solidFill>
                  <a:srgbClr val="F8F9F7"/>
                </a:solidFill>
                <a:latin typeface="Inter SemiBold"/>
                <a:ea typeface="Inter SemiBold"/>
                <a:cs typeface="Inter SemiBold"/>
              </a:defRPr>
            </a:pPr>
            <a:r>
              <a:rPr sz="3150" b="1">
                <a:solidFill>
                  <a:srgbClr val="F8F9F7"/>
                </a:solidFill>
                <a:latin typeface="Inter SemiBold"/>
                <a:ea typeface="Inter SemiBold"/>
                <a:cs typeface="Inter SemiBold"/>
              </a:rPr>
              <a:t>BE BELIEVED.</a:t>
            </a:r>
          </a:p>
        </p:txBody>
      </p:sp>
      <p:sp>
        <p:nvSpPr>
          <p:cNvPr id="10" name="Straight Connector 9">
            <a:extLst>
              <a:ext uri="{FF2B5EF4-FFF2-40B4-BE49-F238E27FC236}">
                <a16:creationId xmlns:a16="http://schemas.microsoft.com/office/drawing/2014/main" id="{557EB9FC-93D2-46BD-8102-681AD5F3CB49}"/>
              </a:ext>
            </a:extLst>
          </p:cNvPr>
          <p:cNvSpPr>
            <a:spLocks noGrp="1"/>
          </p:cNvSpPr>
          <p:nvPr/>
        </p:nvSpPr>
        <p:spPr>
          <a:xfrm>
            <a:off x="6724650" y="4038600"/>
            <a:ext cx="4476750" cy="0"/>
          </a:xfrm>
          <a:prstGeom prst="line">
            <a:avLst/>
          </a:prstGeom>
          <a:noFill/>
          <a:ln w="38100">
            <a:solidFill>
              <a:srgbClr val="FF9B3D"/>
            </a:solidFill>
            <a:prstDash val="solid"/>
          </a:ln>
        </p:spPr>
        <p:txBody>
          <a:bodyPr/>
          <a:lstStyle/>
          <a:p>
            <a:endParaRPr/>
          </a:p>
        </p:txBody>
      </p:sp>
      <p:sp>
        <p:nvSpPr>
          <p:cNvPr id="11" name="Rectangle 10">
            <a:extLst>
              <a:ext uri="{FF2B5EF4-FFF2-40B4-BE49-F238E27FC236}">
                <a16:creationId xmlns:a16="http://schemas.microsoft.com/office/drawing/2014/main" id="{A80324AE-587C-4C3E-84C0-6B31A28768A8}"/>
              </a:ext>
            </a:extLst>
          </p:cNvPr>
          <p:cNvSpPr>
            <a:spLocks noGrp="1"/>
          </p:cNvSpPr>
          <p:nvPr/>
        </p:nvSpPr>
        <p:spPr>
          <a:xfrm>
            <a:off x="762000" y="5905500"/>
            <a:ext cx="10477500" cy="285750"/>
          </a:xfrm>
          <a:prstGeom prst="rect">
            <a:avLst/>
          </a:prstGeom>
          <a:noFill/>
          <a:ln w="0">
            <a:noFill/>
            <a:prstDash val="solid"/>
          </a:ln>
        </p:spPr>
        <p:txBody>
          <a:bodyPr wrap="square" lIns="0" tIns="0" rIns="0" bIns="0" anchor="t">
            <a:noAutofit/>
          </a:bodyPr>
          <a:lstStyle/>
          <a:p>
            <a:pPr algn="l">
              <a:lnSpc>
                <a:spcPct val="96000"/>
              </a:lnSpc>
              <a:buNone/>
              <a:defRPr sz="1650" b="1">
                <a:solidFill>
                  <a:srgbClr val="AAB2BF"/>
                </a:solidFill>
                <a:latin typeface="Inter SemiBold"/>
                <a:ea typeface="Inter SemiBold"/>
                <a:cs typeface="Inter SemiBold"/>
              </a:defRPr>
            </a:pPr>
            <a:r>
              <a:rPr sz="1650" b="1">
                <a:solidFill>
                  <a:srgbClr val="AAB2BF"/>
                </a:solidFill>
                <a:latin typeface="Inter SemiBold"/>
                <a:ea typeface="Inter SemiBold"/>
                <a:cs typeface="Inter SemiBold"/>
              </a:rPr>
              <a:t>RÉSUMÉ  →  INTERVIEW</a:t>
            </a:r>
          </a:p>
        </p:txBody>
      </p:sp>
    </p:spTree>
    <p:extLst>
      <p:ext uri="{BB962C8B-B14F-4D97-AF65-F5344CB8AC3E}">
        <p14:creationId xmlns:p14="http://schemas.microsoft.com/office/powerpoint/2010/main" val="1021532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85800" y="2095500"/>
            <a:ext cx="8216900" cy="2103120"/>
          </a:xfrm>
          <a:prstGeom prst="rect">
            <a:avLst/>
          </a:prstGeom>
          <a:noFill/>
          <a:ln w="0">
            <a:noFill/>
            <a:prstDash val="solid"/>
          </a:ln>
        </p:spPr>
        <p:txBody>
          <a:bodyPr wrap="square" lIns="0" tIns="0" rIns="0" bIns="0" anchor="t">
            <a:noAutofit/>
          </a:bodyPr>
          <a:lstStyle/>
          <a:p>
            <a:pPr algn="l">
              <a:lnSpc>
                <a:spcPct val="90000"/>
              </a:lnSpc>
              <a:buNone/>
              <a:defRPr sz="5850" b="1">
                <a:solidFill>
                  <a:srgbClr val="F8F9F7"/>
                </a:solidFill>
                <a:latin typeface="Inter SemiBold"/>
                <a:ea typeface="Inter SemiBold"/>
                <a:cs typeface="Inter SemiBold"/>
              </a:defRPr>
            </a:pPr>
            <a:r>
              <a:rPr sz="5850" b="1">
                <a:solidFill>
                  <a:srgbClr val="F8F9F7"/>
                </a:solidFill>
                <a:latin typeface="Inter SemiBold"/>
                <a:ea typeface="Inter SemiBold"/>
                <a:cs typeface="Inter SemiBold"/>
              </a:rPr>
              <a:t>YOUR RESUME IS NOT A WRITING TEST.</a:t>
            </a:r>
          </a:p>
        </p:txBody>
      </p:sp>
      <p:sp>
        <p:nvSpPr>
          <p:cNvPr id="4" name="Rectangle 3">
            <a:extLst>
              <a:ext uri="{FF2B5EF4-FFF2-40B4-BE49-F238E27FC236}">
                <a16:creationId xmlns:a16="http://schemas.microsoft.com/office/drawing/2014/main" id="{9704E790-E3F1-4B7B-B6B2-68960905AEE5}"/>
              </a:ext>
            </a:extLst>
          </p:cNvPr>
          <p:cNvSpPr>
            <a:spLocks noGrp="1"/>
          </p:cNvSpPr>
          <p:nvPr/>
        </p:nvSpPr>
        <p:spPr>
          <a:xfrm>
            <a:off x="685800" y="4248150"/>
            <a:ext cx="7239000" cy="590550"/>
          </a:xfrm>
          <a:prstGeom prst="rect">
            <a:avLst/>
          </a:prstGeom>
          <a:noFill/>
          <a:ln w="0">
            <a:noFill/>
            <a:prstDash val="solid"/>
          </a:ln>
        </p:spPr>
        <p:txBody>
          <a:bodyPr wrap="square" lIns="0" tIns="0" rIns="0" bIns="0" anchor="t">
            <a:noAutofit/>
          </a:bodyPr>
          <a:lstStyle/>
          <a:p>
            <a:pPr algn="l">
              <a:lnSpc>
                <a:spcPct val="96000"/>
              </a:lnSpc>
              <a:buNone/>
              <a:defRPr sz="4050" b="1">
                <a:solidFill>
                  <a:srgbClr val="FF9B3D"/>
                </a:solidFill>
                <a:latin typeface="Inter SemiBold"/>
                <a:ea typeface="Inter SemiBold"/>
                <a:cs typeface="Inter SemiBold"/>
              </a:defRPr>
            </a:pPr>
            <a:r>
              <a:rPr sz="4050" b="1">
                <a:solidFill>
                  <a:srgbClr val="FF9B3D"/>
                </a:solidFill>
                <a:latin typeface="Inter SemiBold"/>
                <a:ea typeface="Inter SemiBold"/>
                <a:cs typeface="Inter SemiBold"/>
              </a:rPr>
              <a:t>IT IS AN EVIDENCE FILE.</a:t>
            </a:r>
          </a:p>
        </p:txBody>
      </p:sp>
    </p:spTree>
    <p:extLst>
      <p:ext uri="{BB962C8B-B14F-4D97-AF65-F5344CB8AC3E}">
        <p14:creationId xmlns:p14="http://schemas.microsoft.com/office/powerpoint/2010/main" val="1021532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5070A"/>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FAA324-B958-B8AE-8670-805284CAD1D3}"/>
              </a:ext>
            </a:extLst>
          </p:cNvPr>
          <p:cNvSpPr>
            <a:spLocks noGrp="1"/>
          </p:cNvSpPr>
          <p:nvPr/>
        </p:nvSpPr>
        <p:spPr>
          <a:xfrm>
            <a:off x="609600" y="1428750"/>
            <a:ext cx="10972800" cy="2103120"/>
          </a:xfrm>
          <a:prstGeom prst="rect">
            <a:avLst/>
          </a:prstGeom>
          <a:noFill/>
          <a:ln w="0">
            <a:noFill/>
            <a:prstDash val="solid"/>
          </a:ln>
        </p:spPr>
        <p:txBody>
          <a:bodyPr wrap="square" lIns="0" tIns="0" rIns="0" bIns="0" anchor="t">
            <a:noAutofit/>
          </a:bodyPr>
          <a:lstStyle/>
          <a:p>
            <a:pPr marL="0" marR="0" lvl="0" indent="0" algn="l" defTabSz="914400">
              <a:lnSpc>
                <a:spcPct val="92000"/>
              </a:lnSpc>
              <a:spcBef>
                <a:spcPts val="0"/>
              </a:spcBef>
              <a:spcAft>
                <a:spcPts val="0"/>
              </a:spcAft>
              <a:buClrTx/>
              <a:buSzTx/>
              <a:buFontTx/>
              <a:buNone/>
              <a:defRPr sz="3450" b="1">
                <a:solidFill>
                  <a:srgbClr val="F8F9F7"/>
                </a:solidFill>
                <a:latin typeface="Inter SemiBold"/>
                <a:ea typeface="Inter SemiBold"/>
                <a:cs typeface="Inter SemiBold"/>
              </a:defRPr>
            </a:pPr>
            <a:r>
              <a:rPr sz="3450" b="1" i="0" u="none" cap="none">
                <a:ln>
                  <a:noFill/>
                </a:ln>
                <a:solidFill>
                  <a:srgbClr val="F8F9F7"/>
                </a:solidFill>
                <a:latin typeface="Inter SemiBold"/>
                <a:ea typeface="Inter SemiBold"/>
                <a:cs typeface="Inter SemiBold"/>
              </a:rPr>
              <a:t>AI IS THE EDITOR. YOU ARE THE SOURCE.</a:t>
            </a:r>
          </a:p>
        </p:txBody>
      </p:sp>
      <p:sp>
        <p:nvSpPr>
          <p:cNvPr id="4" name="Rectangle 3">
            <a:extLst>
              <a:ext uri="{FF2B5EF4-FFF2-40B4-BE49-F238E27FC236}">
                <a16:creationId xmlns:a16="http://schemas.microsoft.com/office/drawing/2014/main" id="{2162A03B-07E4-4A30-B964-5552839D6738}"/>
              </a:ext>
            </a:extLst>
          </p:cNvPr>
          <p:cNvSpPr>
            <a:spLocks noGrp="1"/>
          </p:cNvSpPr>
          <p:nvPr/>
        </p:nvSpPr>
        <p:spPr>
          <a:xfrm>
            <a:off x="762000" y="2609850"/>
            <a:ext cx="4476750" cy="3810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1">
                <a:solidFill>
                  <a:srgbClr val="FF9B3D"/>
                </a:solidFill>
                <a:latin typeface="Inter SemiBold"/>
                <a:ea typeface="Inter SemiBold"/>
                <a:cs typeface="Inter SemiBold"/>
              </a:defRPr>
            </a:pPr>
            <a:r>
              <a:rPr sz="1500" b="1" i="0" u="none" cap="none">
                <a:ln>
                  <a:noFill/>
                </a:ln>
                <a:solidFill>
                  <a:srgbClr val="FF9B3D"/>
                </a:solidFill>
                <a:latin typeface="Inter SemiBold"/>
                <a:ea typeface="Inter SemiBold"/>
                <a:cs typeface="Inter SemiBold"/>
              </a:rPr>
              <a:t>YOU BRING</a:t>
            </a:r>
          </a:p>
        </p:txBody>
      </p:sp>
      <p:sp>
        <p:nvSpPr>
          <p:cNvPr id="5" name="Rectangle 4">
            <a:extLst>
              <a:ext uri="{FF2B5EF4-FFF2-40B4-BE49-F238E27FC236}">
                <a16:creationId xmlns:a16="http://schemas.microsoft.com/office/drawing/2014/main" id="{3A99C242-0B28-4AD9-97A2-8FB96730E686}"/>
              </a:ext>
            </a:extLst>
          </p:cNvPr>
          <p:cNvSpPr>
            <a:spLocks noGrp="1"/>
          </p:cNvSpPr>
          <p:nvPr/>
        </p:nvSpPr>
        <p:spPr>
          <a:xfrm>
            <a:off x="762000" y="3276600"/>
            <a:ext cx="4476750" cy="1866900"/>
          </a:xfrm>
          <a:prstGeom prst="rect">
            <a:avLst/>
          </a:prstGeom>
          <a:noFill/>
          <a:ln w="0">
            <a:noFill/>
            <a:prstDash val="solid"/>
          </a:ln>
        </p:spPr>
        <p:txBody>
          <a:bodyPr wrap="square" lIns="0" tIns="0" rIns="0" bIns="0" anchor="t">
            <a:noAutofit/>
          </a:bodyPr>
          <a:lstStyle/>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Situation</a:t>
            </a:r>
          </a:p>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Task</a:t>
            </a:r>
          </a:p>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Action</a:t>
            </a:r>
          </a:p>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Result</a:t>
            </a:r>
          </a:p>
        </p:txBody>
      </p:sp>
      <p:sp>
        <p:nvSpPr>
          <p:cNvPr id="6" name="Straight Connector 5">
            <a:extLst>
              <a:ext uri="{FF2B5EF4-FFF2-40B4-BE49-F238E27FC236}">
                <a16:creationId xmlns:a16="http://schemas.microsoft.com/office/drawing/2014/main" id="{6E3465D4-BBAA-4776-8758-CDE06821223B}"/>
              </a:ext>
            </a:extLst>
          </p:cNvPr>
          <p:cNvSpPr>
            <a:spLocks noGrp="1"/>
          </p:cNvSpPr>
          <p:nvPr/>
        </p:nvSpPr>
        <p:spPr>
          <a:xfrm>
            <a:off x="6096000" y="2400300"/>
            <a:ext cx="0" cy="3124200"/>
          </a:xfrm>
          <a:prstGeom prst="line">
            <a:avLst/>
          </a:prstGeom>
          <a:noFill/>
          <a:ln w="9525">
            <a:solidFill>
              <a:srgbClr val="F8F9F7">
                <a:alpha val="55000"/>
              </a:srgbClr>
            </a:solidFill>
            <a:prstDash val="solid"/>
          </a:ln>
        </p:spPr>
        <p:txBody>
          <a:bodyPr/>
          <a:lstStyle/>
          <a:p>
            <a:pPr marL="0" marR="0" lvl="0" indent="0" algn="l" defTabSz="914400">
              <a:lnSpc>
                <a:spcPct val="100000"/>
              </a:lnSpc>
              <a:spcBef>
                <a:spcPts val="0"/>
              </a:spcBef>
              <a:spcAft>
                <a:spcPts val="0"/>
              </a:spcAft>
              <a:buClrTx/>
              <a:buSzTx/>
              <a:buFontTx/>
              <a:buNone/>
            </a:pPr>
            <a:endParaRPr/>
          </a:p>
        </p:txBody>
      </p:sp>
      <p:sp>
        <p:nvSpPr>
          <p:cNvPr id="7" name="Rectangle 6">
            <a:extLst>
              <a:ext uri="{FF2B5EF4-FFF2-40B4-BE49-F238E27FC236}">
                <a16:creationId xmlns:a16="http://schemas.microsoft.com/office/drawing/2014/main" id="{1841BAE3-6384-42BA-B9C4-15D0AA192E11}"/>
              </a:ext>
            </a:extLst>
          </p:cNvPr>
          <p:cNvSpPr>
            <a:spLocks noGrp="1"/>
          </p:cNvSpPr>
          <p:nvPr/>
        </p:nvSpPr>
        <p:spPr>
          <a:xfrm>
            <a:off x="6724650" y="2609850"/>
            <a:ext cx="4476750" cy="38100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1">
                <a:solidFill>
                  <a:srgbClr val="42D3FF"/>
                </a:solidFill>
                <a:latin typeface="Inter SemiBold"/>
                <a:ea typeface="Inter SemiBold"/>
                <a:cs typeface="Inter SemiBold"/>
              </a:defRPr>
            </a:pPr>
            <a:r>
              <a:rPr sz="1500" b="1" i="0" u="none" cap="none">
                <a:ln>
                  <a:noFill/>
                </a:ln>
                <a:solidFill>
                  <a:srgbClr val="42D3FF"/>
                </a:solidFill>
                <a:latin typeface="Inter SemiBold"/>
                <a:ea typeface="Inter SemiBold"/>
                <a:cs typeface="Inter SemiBold"/>
              </a:rPr>
              <a:t>AI HELPS</a:t>
            </a:r>
          </a:p>
        </p:txBody>
      </p:sp>
      <p:sp>
        <p:nvSpPr>
          <p:cNvPr id="8" name="Rectangle 7">
            <a:extLst>
              <a:ext uri="{FF2B5EF4-FFF2-40B4-BE49-F238E27FC236}">
                <a16:creationId xmlns:a16="http://schemas.microsoft.com/office/drawing/2014/main" id="{6C676D98-679C-4FF8-BA85-7AE5B2F95772}"/>
              </a:ext>
            </a:extLst>
          </p:cNvPr>
          <p:cNvSpPr>
            <a:spLocks noGrp="1"/>
          </p:cNvSpPr>
          <p:nvPr/>
        </p:nvSpPr>
        <p:spPr>
          <a:xfrm>
            <a:off x="6724650" y="3276600"/>
            <a:ext cx="4476750" cy="1866900"/>
          </a:xfrm>
          <a:prstGeom prst="rect">
            <a:avLst/>
          </a:prstGeom>
          <a:noFill/>
          <a:ln w="0">
            <a:noFill/>
            <a:prstDash val="solid"/>
          </a:ln>
        </p:spPr>
        <p:txBody>
          <a:bodyPr wrap="square" lIns="0" tIns="0" rIns="0" bIns="0" anchor="t">
            <a:noAutofit/>
          </a:bodyPr>
          <a:lstStyle/>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Select</a:t>
            </a:r>
          </a:p>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Translate</a:t>
            </a:r>
          </a:p>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Tighten</a:t>
            </a:r>
          </a:p>
          <a:p>
            <a:pPr marL="0" marR="0" lvl="0" indent="0" algn="l" defTabSz="914400">
              <a:lnSpc>
                <a:spcPct val="112000"/>
              </a:lnSpc>
              <a:spcBef>
                <a:spcPts val="0"/>
              </a:spcBef>
              <a:spcAft>
                <a:spcPts val="0"/>
              </a:spcAft>
              <a:buClrTx/>
              <a:buSzTx/>
              <a:buFontTx/>
              <a:buNone/>
              <a:defRPr sz="2325" b="1">
                <a:solidFill>
                  <a:srgbClr val="F8F9F7"/>
                </a:solidFill>
                <a:latin typeface="Inter SemiBold"/>
                <a:ea typeface="Inter SemiBold"/>
                <a:cs typeface="Inter SemiBold"/>
              </a:defRPr>
            </a:pPr>
            <a:r>
              <a:rPr sz="2325" b="1" i="0" u="none" cap="none">
                <a:ln>
                  <a:noFill/>
                </a:ln>
                <a:solidFill>
                  <a:srgbClr val="F8F9F7"/>
                </a:solidFill>
                <a:latin typeface="Inter SemiBold"/>
                <a:ea typeface="Inter SemiBold"/>
                <a:cs typeface="Inter SemiBold"/>
              </a:rPr>
              <a:t>Tailor</a:t>
            </a:r>
          </a:p>
        </p:txBody>
      </p:sp>
      <p:sp>
        <p:nvSpPr>
          <p:cNvPr id="9" name="Rectangle 8">
            <a:extLst>
              <a:ext uri="{FF2B5EF4-FFF2-40B4-BE49-F238E27FC236}">
                <a16:creationId xmlns:a16="http://schemas.microsoft.com/office/drawing/2014/main" id="{A6DD130B-850F-43F9-8D86-AD9DA5719887}"/>
              </a:ext>
            </a:extLst>
          </p:cNvPr>
          <p:cNvSpPr>
            <a:spLocks noGrp="1"/>
          </p:cNvSpPr>
          <p:nvPr/>
        </p:nvSpPr>
        <p:spPr>
          <a:xfrm>
            <a:off x="762000" y="5905500"/>
            <a:ext cx="10477500" cy="285750"/>
          </a:xfrm>
          <a:prstGeom prst="rect">
            <a:avLst/>
          </a:prstGeom>
          <a:noFill/>
          <a:ln w="0">
            <a:noFill/>
            <a:prstDash val="solid"/>
          </a:ln>
        </p:spPr>
        <p:txBody>
          <a:bodyPr wrap="square" lIns="0" tIns="0" rIns="0" bIns="0" anchor="t">
            <a:noAutofit/>
          </a:bodyPr>
          <a:lstStyle/>
          <a:p>
            <a:pPr marL="0" marR="0" lvl="0" indent="0" algn="l" defTabSz="914400">
              <a:lnSpc>
                <a:spcPct val="96000"/>
              </a:lnSpc>
              <a:spcBef>
                <a:spcPts val="0"/>
              </a:spcBef>
              <a:spcAft>
                <a:spcPts val="0"/>
              </a:spcAft>
              <a:buClrTx/>
              <a:buSzTx/>
              <a:buFontTx/>
              <a:buNone/>
              <a:defRPr sz="1500" b="0">
                <a:solidFill>
                  <a:srgbClr val="AAB2BF"/>
                </a:solidFill>
                <a:latin typeface="Inter"/>
                <a:ea typeface="Inter"/>
                <a:cs typeface="Inter"/>
              </a:defRPr>
            </a:pPr>
            <a:r>
              <a:rPr sz="1500" b="0" i="0" u="none" cap="none">
                <a:ln>
                  <a:noFill/>
                </a:ln>
                <a:solidFill>
                  <a:srgbClr val="AAB2BF"/>
                </a:solidFill>
                <a:latin typeface="Inter"/>
                <a:ea typeface="Inter"/>
                <a:cs typeface="Inter"/>
              </a:rPr>
              <a:t>The model can improve the language. It cannot create the evidence.</a:t>
            </a:r>
          </a:p>
        </p:txBody>
      </p:sp>
    </p:spTree>
    <p:extLst>
      <p:ext uri="{BB962C8B-B14F-4D97-AF65-F5344CB8AC3E}">
        <p14:creationId xmlns:p14="http://schemas.microsoft.com/office/powerpoint/2010/main" val="3719839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3436</Words>
  <Application>Microsoft Macintosh PowerPoint</Application>
  <DocSecurity>0</DocSecurity>
  <PresentationFormat>Widescreen</PresentationFormat>
  <Paragraphs>365</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vt:lpstr>
      <vt:lpstr>Arial</vt:lpstr>
      <vt:lpstr>Inter</vt:lpstr>
      <vt:lpstr>Inter 18pt 18pt</vt:lpstr>
      <vt:lpstr>Inter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Jack Francis</cp:lastModifiedBy>
  <cp:revision>1</cp:revision>
  <dcterms:created xsi:type="dcterms:W3CDTF">2026-08-04T02:49:30Z</dcterms:created>
  <dcterms:modified xsi:type="dcterms:W3CDTF">2026-08-04T03:07:41Z</dcterms:modified>
</cp:coreProperties>
</file>