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2" r:id="rId2"/>
    <p:sldId id="263" r:id="rId3"/>
    <p:sldId id="265" r:id="rId4"/>
    <p:sldId id="266" r:id="rId5"/>
    <p:sldId id="267" r:id="rId6"/>
    <p:sldId id="268" r:id="rId7"/>
    <p:sldId id="261" r:id="rId8"/>
    <p:sldId id="269" r:id="rId9"/>
    <p:sldId id="270" r:id="rId10"/>
    <p:sldId id="272" r:id="rId11"/>
    <p:sldId id="274" r:id="rId12"/>
    <p:sldId id="279" r:id="rId13"/>
    <p:sldId id="280" r:id="rId14"/>
    <p:sldId id="278" r:id="rId15"/>
    <p:sldId id="281" r:id="rId16"/>
    <p:sldId id="277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6307"/>
    <a:srgbClr val="00FD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3"/>
    <p:restoredTop sz="94626"/>
  </p:normalViewPr>
  <p:slideViewPr>
    <p:cSldViewPr snapToGrid="0">
      <p:cViewPr varScale="1">
        <p:scale>
          <a:sx n="102" d="100"/>
          <a:sy n="102" d="100"/>
        </p:scale>
        <p:origin x="33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D696B-10DF-EF44-93C9-8BC8E71D9F09}" type="datetimeFigureOut">
              <a:rPr lang="en-US" smtClean="0"/>
              <a:t>3/3/26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D47BB-1632-324F-A1F2-516C6CC26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0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D7E6-950A-BD41-A09B-B9CB1DF727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D47BB-1632-324F-A1F2-516C6CC265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51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D47BB-1632-324F-A1F2-516C6CC265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58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D47BB-1632-324F-A1F2-516C6CC265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65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D47BB-1632-324F-A1F2-516C6CC265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1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Mo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969D18-E344-74BA-31E5-122EFB66A5E1}"/>
              </a:ext>
            </a:extLst>
          </p:cNvPr>
          <p:cNvCxnSpPr/>
          <p:nvPr userDrawn="1"/>
        </p:nvCxnSpPr>
        <p:spPr>
          <a:xfrm>
            <a:off x="609600" y="1143000"/>
            <a:ext cx="109728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EC0B230-7C79-4452-7A35-FFC8546C7127}"/>
              </a:ext>
            </a:extLst>
          </p:cNvPr>
          <p:cNvSpPr txBox="1"/>
          <p:nvPr userDrawn="1"/>
        </p:nvSpPr>
        <p:spPr>
          <a:xfrm>
            <a:off x="609600" y="404336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Inter 18pt 18pt" panose="02000503000000020004" pitchFamily="2" charset="0"/>
                <a:ea typeface="Inter 18pt 18pt" panose="02000503000000020004" pitchFamily="2" charset="0"/>
              </a:rPr>
              <a:t>From Idea to Impact:</a:t>
            </a:r>
          </a:p>
          <a:p>
            <a:r>
              <a:rPr lang="en-US" sz="1400" dirty="0">
                <a:latin typeface="Inter 18pt 18pt" panose="02000503000000020004" pitchFamily="2" charset="0"/>
                <a:ea typeface="Inter 18pt 18pt" panose="02000503000000020004" pitchFamily="2" charset="0"/>
              </a:rPr>
              <a:t>A Leader’s Guide to Rapid Prototyping with Replit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BD64F-A7BD-4D49-87BE-CB4752F783C8}"/>
              </a:ext>
            </a:extLst>
          </p:cNvPr>
          <p:cNvSpPr txBox="1"/>
          <p:nvPr userDrawn="1"/>
        </p:nvSpPr>
        <p:spPr>
          <a:xfrm>
            <a:off x="8839200" y="61978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Inter 18pt 18pt" panose="02000503000000020004" pitchFamily="2" charset="0"/>
                <a:ea typeface="Inter 18pt 18pt" panose="02000503000000020004" pitchFamily="2" charset="0"/>
              </a:rPr>
              <a:t>2/10 – LGH MA-16</a:t>
            </a:r>
          </a:p>
          <a:p>
            <a:pPr algn="r"/>
            <a:r>
              <a:rPr lang="en-US" sz="1400" dirty="0">
                <a:latin typeface="Inter 18pt 18pt" panose="02000503000000020004" pitchFamily="2" charset="0"/>
                <a:ea typeface="Inter 18pt 18pt" panose="02000503000000020004" pitchFamily="2" charset="0"/>
              </a:rPr>
              <a:t>Slide: </a:t>
            </a:r>
            <a:fld id="{761D701F-C7B9-A148-80A1-F9774801D0F4}" type="slidenum">
              <a:rPr lang="en-US" sz="1400" smtClean="0">
                <a:latin typeface="Inter 18pt 18pt" panose="02000503000000020004" pitchFamily="2" charset="0"/>
                <a:ea typeface="Inter 18pt 18pt" panose="02000503000000020004" pitchFamily="2" charset="0"/>
              </a:rPr>
              <a:t>‹#›</a:t>
            </a:fld>
            <a:endParaRPr lang="en-US" sz="1400" dirty="0"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02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68" userDrawn="1">
          <p15:clr>
            <a:srgbClr val="FBAE40"/>
          </p15:clr>
        </p15:guide>
        <p15:guide id="2" pos="2112" userDrawn="1">
          <p15:clr>
            <a:srgbClr val="FBAE40"/>
          </p15:clr>
        </p15:guide>
        <p15:guide id="3" pos="384" userDrawn="1">
          <p15:clr>
            <a:srgbClr val="FBAE40"/>
          </p15:clr>
        </p15:guide>
        <p15:guide id="4" pos="7296" userDrawn="1">
          <p15:clr>
            <a:srgbClr val="FBAE40"/>
          </p15:clr>
        </p15:guide>
        <p15:guide id="5" orient="horz" pos="720" userDrawn="1">
          <p15:clr>
            <a:srgbClr val="FBAE40"/>
          </p15:clr>
        </p15:guide>
        <p15:guide id="6" orient="horz" pos="403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BAD83-9FBC-C778-8F3E-C61E6A111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FC032-299B-DA70-6ED4-9846F7923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B6A864-F9B2-33B1-1F2B-BA9033465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1CD4E6-CEB3-6FCA-A088-52CA9FC7DB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CCBFC6-4BA2-B9CF-DEAD-5F639D094D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14CD49-6F96-0DAC-4BF6-6149D927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89E354-2116-F74D-AD0A-3532E1E8DE26}" type="datetimeFigureOut">
              <a:rPr lang="en-US" smtClean="0"/>
              <a:t>3/3/26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D4662-436E-9090-6057-64C5FD22A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C9BEA6-9D8B-E729-DCE5-91E4FB13D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C69C0-E210-FC44-8512-ECD029CE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15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9B5E7-D3B9-77A4-D347-5518E36F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EFBF86-6FCB-1501-D18A-B754FF4AE2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89E354-2116-F74D-AD0A-3532E1E8DE26}" type="datetimeFigureOut">
              <a:rPr lang="en-US" smtClean="0"/>
              <a:t>3/3/26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80BCEC-CFCC-D38A-8740-54CE1F4BE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074691-4E11-0C07-0D63-DB93ED71E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C69C0-E210-FC44-8512-ECD029CE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70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D0E07C-F31D-A991-8702-0C6B7D2FB2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89E354-2116-F74D-AD0A-3532E1E8DE26}" type="datetimeFigureOut">
              <a:rPr lang="en-US" smtClean="0"/>
              <a:t>3/3/26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5BD725-048C-957B-3506-8A0B85438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78A57-7FAE-3640-59D0-8ED8BB560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C69C0-E210-FC44-8512-ECD029CE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12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F5B23-6364-0403-6BEF-C71F1444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0B17E-19F4-3EBA-D180-292F8DCB5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25A1E-2655-48BE-1572-7D2DE0FFC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96435-C8CB-C97D-96B2-E440B543F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89E354-2116-F74D-AD0A-3532E1E8DE26}" type="datetimeFigureOut">
              <a:rPr lang="en-US" smtClean="0"/>
              <a:t>3/3/26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64EFB-F6A0-F59E-E3CD-8913BF956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49B32-E273-4FB1-F95D-25088C76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C69C0-E210-FC44-8512-ECD029CE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53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1A3B6-47D2-07F0-D9FC-8FB716A00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66415E-9A53-794B-0C3D-AD233A92B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E077ED-B00C-F876-AF92-A21E55B57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AC99A5-7B1D-3F39-D066-E934EE0460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89E354-2116-F74D-AD0A-3532E1E8DE26}" type="datetimeFigureOut">
              <a:rPr lang="en-US" smtClean="0"/>
              <a:t>3/3/26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F572D-4EB8-4F57-2DEC-C97EC2EB0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26C82-570D-DC7B-27E4-2F020F303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C69C0-E210-FC44-8512-ECD029CE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76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940C9-9ADB-877E-2B58-860FB12D7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59A575-DA6F-594F-7F8D-161A50258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59EBE-EB4F-3DB8-6B9C-144B01A5B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89E354-2116-F74D-AD0A-3532E1E8DE26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77CA3-EAB3-6DD7-18E4-4E580C28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64FCF-083F-9323-B915-7FA81FB51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C69C0-E210-FC44-8512-ECD029CE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12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0EA60E-A090-86B4-B986-30A6302B3A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165FD-CA3B-C2FE-32AA-A7E354920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8D8E5-78DE-251F-0904-975311C74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89E354-2116-F74D-AD0A-3532E1E8DE26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0C1B9-7297-CF21-D8C5-4E66E0807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038EE-E76D-8E7D-33C7-B63BD8A8B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C69C0-E210-FC44-8512-ECD029CE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38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Mode Standard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969D18-E344-74BA-31E5-122EFB66A5E1}"/>
              </a:ext>
            </a:extLst>
          </p:cNvPr>
          <p:cNvCxnSpPr/>
          <p:nvPr userDrawn="1"/>
        </p:nvCxnSpPr>
        <p:spPr>
          <a:xfrm>
            <a:off x="609600" y="1143000"/>
            <a:ext cx="109728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EC0B230-7C79-4452-7A35-FFC8546C7127}"/>
              </a:ext>
            </a:extLst>
          </p:cNvPr>
          <p:cNvSpPr txBox="1"/>
          <p:nvPr userDrawn="1"/>
        </p:nvSpPr>
        <p:spPr>
          <a:xfrm>
            <a:off x="609600" y="404336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Inter 18pt 18pt" panose="02000503000000020004" pitchFamily="2" charset="0"/>
                <a:ea typeface="Inter 18pt 18pt" panose="02000503000000020004" pitchFamily="2" charset="0"/>
              </a:rPr>
              <a:t>From Idea to Impact:</a:t>
            </a:r>
          </a:p>
          <a:p>
            <a:r>
              <a:rPr lang="en-US" sz="1400" dirty="0">
                <a:latin typeface="Inter 18pt 18pt" panose="02000503000000020004" pitchFamily="2" charset="0"/>
                <a:ea typeface="Inter 18pt 18pt" panose="02000503000000020004" pitchFamily="2" charset="0"/>
              </a:rPr>
              <a:t>A Leader’s Guide to Rapid Prototyping with Replit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BD64F-A7BD-4D49-87BE-CB4752F783C8}"/>
              </a:ext>
            </a:extLst>
          </p:cNvPr>
          <p:cNvSpPr txBox="1"/>
          <p:nvPr userDrawn="1"/>
        </p:nvSpPr>
        <p:spPr>
          <a:xfrm>
            <a:off x="8839200" y="61978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Inter 18pt 18pt" panose="02000503000000020004" pitchFamily="2" charset="0"/>
                <a:ea typeface="Inter 18pt 18pt" panose="02000503000000020004" pitchFamily="2" charset="0"/>
              </a:rPr>
              <a:t>2/10 – LGH MA-16</a:t>
            </a:r>
          </a:p>
          <a:p>
            <a:pPr algn="r"/>
            <a:r>
              <a:rPr lang="en-US" sz="1400" dirty="0">
                <a:latin typeface="Inter 18pt 18pt" panose="02000503000000020004" pitchFamily="2" charset="0"/>
                <a:ea typeface="Inter 18pt 18pt" panose="02000503000000020004" pitchFamily="2" charset="0"/>
              </a:rPr>
              <a:t>Slide: </a:t>
            </a:r>
            <a:fld id="{761D701F-C7B9-A148-80A1-F9774801D0F4}" type="slidenum">
              <a:rPr lang="en-US" sz="1400" smtClean="0">
                <a:latin typeface="Inter 18pt 18pt" panose="02000503000000020004" pitchFamily="2" charset="0"/>
                <a:ea typeface="Inter 18pt 18pt" panose="02000503000000020004" pitchFamily="2" charset="0"/>
              </a:rPr>
              <a:t>‹#›</a:t>
            </a:fld>
            <a:endParaRPr lang="en-US" sz="1400" dirty="0"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089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2" userDrawn="1">
          <p15:clr>
            <a:srgbClr val="FBAE40"/>
          </p15:clr>
        </p15:guide>
        <p15:guide id="2" pos="2688" userDrawn="1">
          <p15:clr>
            <a:srgbClr val="FBAE40"/>
          </p15:clr>
        </p15:guide>
        <p15:guide id="3" pos="384" userDrawn="1">
          <p15:clr>
            <a:srgbClr val="FBAE40"/>
          </p15:clr>
        </p15:guide>
        <p15:guide id="4" pos="7296" userDrawn="1">
          <p15:clr>
            <a:srgbClr val="FBAE40"/>
          </p15:clr>
        </p15:guide>
        <p15:guide id="5" orient="horz" pos="720" userDrawn="1">
          <p15:clr>
            <a:srgbClr val="FBAE40"/>
          </p15:clr>
        </p15:guide>
        <p15:guide id="6" orient="horz" pos="40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Mo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969D18-E344-74BA-31E5-122EFB66A5E1}"/>
              </a:ext>
            </a:extLst>
          </p:cNvPr>
          <p:cNvCxnSpPr/>
          <p:nvPr userDrawn="1"/>
        </p:nvCxnSpPr>
        <p:spPr>
          <a:xfrm>
            <a:off x="609600" y="1143000"/>
            <a:ext cx="10972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EC0B230-7C79-4452-7A35-FFC8546C7127}"/>
              </a:ext>
            </a:extLst>
          </p:cNvPr>
          <p:cNvSpPr txBox="1"/>
          <p:nvPr userDrawn="1"/>
        </p:nvSpPr>
        <p:spPr>
          <a:xfrm>
            <a:off x="609600" y="404336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From Idea to Impact:</a:t>
            </a:r>
          </a:p>
          <a:p>
            <a:r>
              <a:rPr lang="en-US" sz="14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A Leader’s Guide to Rapid Prototyping with Replit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BD64F-A7BD-4D49-87BE-CB4752F783C8}"/>
              </a:ext>
            </a:extLst>
          </p:cNvPr>
          <p:cNvSpPr txBox="1"/>
          <p:nvPr userDrawn="1"/>
        </p:nvSpPr>
        <p:spPr>
          <a:xfrm>
            <a:off x="8839200" y="61978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2/10 – LGH MA-16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Slide: </a:t>
            </a:r>
            <a:fld id="{761D701F-C7B9-A148-80A1-F9774801D0F4}" type="slidenum">
              <a:rPr lang="en-US" sz="1400" smtClean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168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68" userDrawn="1">
          <p15:clr>
            <a:srgbClr val="FBAE40"/>
          </p15:clr>
        </p15:guide>
        <p15:guide id="2" pos="2112" userDrawn="1">
          <p15:clr>
            <a:srgbClr val="FBAE40"/>
          </p15:clr>
        </p15:guide>
        <p15:guide id="3" pos="384" userDrawn="1">
          <p15:clr>
            <a:srgbClr val="FBAE40"/>
          </p15:clr>
        </p15:guide>
        <p15:guide id="4" pos="7296" userDrawn="1">
          <p15:clr>
            <a:srgbClr val="FBAE40"/>
          </p15:clr>
        </p15:guide>
        <p15:guide id="5" orient="horz" pos="720" userDrawn="1">
          <p15:clr>
            <a:srgbClr val="FBAE40"/>
          </p15:clr>
        </p15:guide>
        <p15:guide id="6" orient="horz" pos="403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Mode Standard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969D18-E344-74BA-31E5-122EFB66A5E1}"/>
              </a:ext>
            </a:extLst>
          </p:cNvPr>
          <p:cNvCxnSpPr/>
          <p:nvPr userDrawn="1"/>
        </p:nvCxnSpPr>
        <p:spPr>
          <a:xfrm>
            <a:off x="609600" y="1143000"/>
            <a:ext cx="10972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EC0B230-7C79-4452-7A35-FFC8546C7127}"/>
              </a:ext>
            </a:extLst>
          </p:cNvPr>
          <p:cNvSpPr txBox="1"/>
          <p:nvPr userDrawn="1"/>
        </p:nvSpPr>
        <p:spPr>
          <a:xfrm>
            <a:off x="609600" y="404336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From Idea to Impact:</a:t>
            </a:r>
          </a:p>
          <a:p>
            <a:r>
              <a:rPr lang="en-US" sz="14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A Leader’s Guide to Rapid Prototyping with Replit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BD64F-A7BD-4D49-87BE-CB4752F783C8}"/>
              </a:ext>
            </a:extLst>
          </p:cNvPr>
          <p:cNvSpPr txBox="1"/>
          <p:nvPr userDrawn="1"/>
        </p:nvSpPr>
        <p:spPr>
          <a:xfrm>
            <a:off x="8839200" y="61978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2/10 – LGH MA-16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Slide: </a:t>
            </a:r>
            <a:fld id="{761D701F-C7B9-A148-80A1-F9774801D0F4}" type="slidenum">
              <a:rPr lang="en-US" sz="1400" smtClean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862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2" userDrawn="1">
          <p15:clr>
            <a:srgbClr val="FBAE40"/>
          </p15:clr>
        </p15:guide>
        <p15:guide id="2" pos="2688" userDrawn="1">
          <p15:clr>
            <a:srgbClr val="FBAE40"/>
          </p15:clr>
        </p15:guide>
        <p15:guide id="3" pos="384" userDrawn="1">
          <p15:clr>
            <a:srgbClr val="FBAE40"/>
          </p15:clr>
        </p15:guide>
        <p15:guide id="4" pos="7296" userDrawn="1">
          <p15:clr>
            <a:srgbClr val="FBAE40"/>
          </p15:clr>
        </p15:guide>
        <p15:guide id="5" orient="horz" pos="720" userDrawn="1">
          <p15:clr>
            <a:srgbClr val="FBAE40"/>
          </p15:clr>
        </p15:guide>
        <p15:guide id="6" orient="horz" pos="40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Light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D525F7-15B0-4E7C-960C-7179F809C2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BE54B0-4683-CA17-572E-538A9D5FBF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969D18-E344-74BA-31E5-122EFB66A5E1}"/>
              </a:ext>
            </a:extLst>
          </p:cNvPr>
          <p:cNvCxnSpPr>
            <a:cxnSpLocks/>
          </p:cNvCxnSpPr>
          <p:nvPr userDrawn="1"/>
        </p:nvCxnSpPr>
        <p:spPr>
          <a:xfrm>
            <a:off x="609600" y="1143000"/>
            <a:ext cx="5486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EC0B230-7C79-4452-7A35-FFC8546C7127}"/>
              </a:ext>
            </a:extLst>
          </p:cNvPr>
          <p:cNvSpPr txBox="1"/>
          <p:nvPr userDrawn="1"/>
        </p:nvSpPr>
        <p:spPr>
          <a:xfrm>
            <a:off x="609600" y="404336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From Idea to Impact:</a:t>
            </a:r>
          </a:p>
          <a:p>
            <a:r>
              <a:rPr lang="en-US" sz="14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A Leader’s Guide to Rapid Prototyping with Replit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BD64F-A7BD-4D49-87BE-CB4752F783C8}"/>
              </a:ext>
            </a:extLst>
          </p:cNvPr>
          <p:cNvSpPr txBox="1"/>
          <p:nvPr userDrawn="1"/>
        </p:nvSpPr>
        <p:spPr>
          <a:xfrm>
            <a:off x="8839200" y="61978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2/10 – LGH MA-16</a:t>
            </a:r>
          </a:p>
          <a:p>
            <a:pPr algn="r"/>
            <a:r>
              <a:rPr lang="en-US" sz="1400" dirty="0">
                <a:solidFill>
                  <a:schemeClr val="tx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Slide: </a:t>
            </a:r>
            <a:fld id="{761D701F-C7B9-A148-80A1-F9774801D0F4}" type="slidenum">
              <a:rPr lang="en-US" sz="1400" smtClean="0">
                <a:solidFill>
                  <a:schemeClr val="tx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‹#›</a:t>
            </a:fld>
            <a:endParaRPr lang="en-US" sz="1400" dirty="0">
              <a:solidFill>
                <a:schemeClr val="tx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1614E9-8603-7E5C-0178-896A2E3B376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143000"/>
            <a:ext cx="54864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93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68" userDrawn="1">
          <p15:clr>
            <a:srgbClr val="FBAE40"/>
          </p15:clr>
        </p15:guide>
        <p15:guide id="2" pos="2112" userDrawn="1">
          <p15:clr>
            <a:srgbClr val="FBAE40"/>
          </p15:clr>
        </p15:guide>
        <p15:guide id="3" pos="384" userDrawn="1">
          <p15:clr>
            <a:srgbClr val="FBAE40"/>
          </p15:clr>
        </p15:guide>
        <p15:guide id="4" pos="7296" userDrawn="1">
          <p15:clr>
            <a:srgbClr val="FBAE40"/>
          </p15:clr>
        </p15:guide>
        <p15:guide id="5" orient="horz" pos="720" userDrawn="1">
          <p15:clr>
            <a:srgbClr val="FBAE40"/>
          </p15:clr>
        </p15:guide>
        <p15:guide id="6" orient="horz" pos="403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_Dark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A724733-0212-0B4A-EEDD-252532CDA4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6FA679-4F4F-2849-40BE-F59B3EF3AA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969D18-E344-74BA-31E5-122EFB66A5E1}"/>
              </a:ext>
            </a:extLst>
          </p:cNvPr>
          <p:cNvCxnSpPr>
            <a:cxnSpLocks/>
          </p:cNvCxnSpPr>
          <p:nvPr userDrawn="1"/>
        </p:nvCxnSpPr>
        <p:spPr>
          <a:xfrm>
            <a:off x="609600" y="1143000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EC0B230-7C79-4452-7A35-FFC8546C7127}"/>
              </a:ext>
            </a:extLst>
          </p:cNvPr>
          <p:cNvSpPr txBox="1"/>
          <p:nvPr userDrawn="1"/>
        </p:nvSpPr>
        <p:spPr>
          <a:xfrm>
            <a:off x="609600" y="404336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From Idea to Impact:</a:t>
            </a:r>
          </a:p>
          <a:p>
            <a:r>
              <a:rPr lang="en-US" sz="1400" dirty="0">
                <a:solidFill>
                  <a:schemeClr val="tx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A Leader’s Guide to Rapid Prototyping with Replit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BD64F-A7BD-4D49-87BE-CB4752F783C8}"/>
              </a:ext>
            </a:extLst>
          </p:cNvPr>
          <p:cNvSpPr txBox="1"/>
          <p:nvPr userDrawn="1"/>
        </p:nvSpPr>
        <p:spPr>
          <a:xfrm>
            <a:off x="8839200" y="61978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2/10 – LGH MA-16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Slide: </a:t>
            </a:r>
            <a:fld id="{761D701F-C7B9-A148-80A1-F9774801D0F4}" type="slidenum">
              <a:rPr lang="en-US" sz="1400" smtClean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1614E9-8603-7E5C-0178-896A2E3B376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143000"/>
            <a:ext cx="5486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28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68" userDrawn="1">
          <p15:clr>
            <a:srgbClr val="FBAE40"/>
          </p15:clr>
        </p15:guide>
        <p15:guide id="2" pos="2112" userDrawn="1">
          <p15:clr>
            <a:srgbClr val="FBAE40"/>
          </p15:clr>
        </p15:guide>
        <p15:guide id="3" pos="384" userDrawn="1">
          <p15:clr>
            <a:srgbClr val="FBAE40"/>
          </p15:clr>
        </p15:guide>
        <p15:guide id="4" pos="7296" userDrawn="1">
          <p15:clr>
            <a:srgbClr val="FBAE40"/>
          </p15:clr>
        </p15:guide>
        <p15:guide id="5" orient="horz" pos="720" userDrawn="1">
          <p15:clr>
            <a:srgbClr val="FBAE40"/>
          </p15:clr>
        </p15:guide>
        <p15:guide id="6" orient="horz" pos="403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430B9-20CB-F5D2-6AC5-0E398CF08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CE1B-347B-EF9B-7475-4B69FC50A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99B9C-6489-11E6-B637-37D48950FD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89E354-2116-F74D-AD0A-3532E1E8DE26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C144E-9339-8BC6-BAAD-E06280C6A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DB66C-FBDC-7590-15BB-388C55D1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C69C0-E210-FC44-8512-ECD029CE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85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0B7D0-5DEE-9991-729D-7EDBD9489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1E544-BD83-6372-A5F1-B11C47D55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447D3-C841-A9F1-ABD6-71C39818C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89E354-2116-F74D-AD0A-3532E1E8DE26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9C713-9E4D-B1DD-68BA-B9553CD8B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5138-E613-CD5D-32A1-5B18FA8FE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C69C0-E210-FC44-8512-ECD029CE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66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2734-F78E-D7BA-BE94-C80CA904E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EFC7B-0ECD-1184-C2CD-E6FD4334B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222513-CADF-1A82-E80F-386507C3A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5B344-80C9-5BFD-7C6C-91058C3BB3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89E354-2116-F74D-AD0A-3532E1E8DE26}" type="datetimeFigureOut">
              <a:rPr lang="en-US" smtClean="0"/>
              <a:t>3/3/26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88751-D2C7-8919-3ED9-A56CB545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C84C-5100-4D23-D6E5-5FFE54DD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1C69C0-E210-FC44-8512-ECD029CE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14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76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64" r:id="rId4"/>
    <p:sldLayoutId id="2147483661" r:id="rId5"/>
    <p:sldLayoutId id="2147483662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2112" userDrawn="1">
          <p15:clr>
            <a:srgbClr val="F26B43"/>
          </p15:clr>
        </p15:guide>
        <p15:guide id="5" pos="5568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7" orient="horz" pos="4032" userDrawn="1">
          <p15:clr>
            <a:srgbClr val="F26B43"/>
          </p15:clr>
        </p15:guide>
        <p15:guide id="8" orient="horz" pos="7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0E9153-6B97-1430-1106-CC47E725EA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2ADA6C-707A-13DF-37F9-8ACDF15E33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074D98-4F59-DDC0-8EFC-3C14122CE45D}"/>
              </a:ext>
            </a:extLst>
          </p:cNvPr>
          <p:cNvSpPr txBox="1"/>
          <p:nvPr/>
        </p:nvSpPr>
        <p:spPr>
          <a:xfrm>
            <a:off x="609600" y="1499839"/>
            <a:ext cx="10972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From Idea </a:t>
            </a:r>
          </a:p>
          <a:p>
            <a:r>
              <a:rPr lang="en-US" sz="48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to Impact: </a:t>
            </a:r>
          </a:p>
          <a:p>
            <a:r>
              <a:rPr lang="en-US" sz="48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A Leader’s</a:t>
            </a:r>
          </a:p>
          <a:p>
            <a:r>
              <a:rPr lang="en-US" sz="48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Guide to </a:t>
            </a:r>
          </a:p>
          <a:p>
            <a:r>
              <a:rPr lang="en-US" sz="48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Rapid Prototyping </a:t>
            </a:r>
          </a:p>
          <a:p>
            <a:r>
              <a:rPr lang="en-US" sz="48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with Replit</a:t>
            </a:r>
          </a:p>
        </p:txBody>
      </p:sp>
    </p:spTree>
    <p:extLst>
      <p:ext uri="{BB962C8B-B14F-4D97-AF65-F5344CB8AC3E}">
        <p14:creationId xmlns:p14="http://schemas.microsoft.com/office/powerpoint/2010/main" val="1233123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D12215-F9F2-ED27-C37C-A77924FE32FD}"/>
              </a:ext>
            </a:extLst>
          </p:cNvPr>
          <p:cNvSpPr/>
          <p:nvPr/>
        </p:nvSpPr>
        <p:spPr>
          <a:xfrm>
            <a:off x="0" y="3076832"/>
            <a:ext cx="12192000" cy="654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BCE673-0452-24AE-7714-83973AF862DE}"/>
              </a:ext>
            </a:extLst>
          </p:cNvPr>
          <p:cNvSpPr txBox="1"/>
          <p:nvPr/>
        </p:nvSpPr>
        <p:spPr>
          <a:xfrm>
            <a:off x="609600" y="2967335"/>
            <a:ext cx="3443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FDFF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MONEY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518429-7022-5DB7-3EDE-B0CB2EE27A03}"/>
              </a:ext>
            </a:extLst>
          </p:cNvPr>
          <p:cNvSpPr txBox="1"/>
          <p:nvPr/>
        </p:nvSpPr>
        <p:spPr>
          <a:xfrm>
            <a:off x="4374293" y="2967335"/>
            <a:ext cx="3443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FDFF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DCE316-E664-C74D-0A18-BCB7D44AA9BE}"/>
              </a:ext>
            </a:extLst>
          </p:cNvPr>
          <p:cNvSpPr txBox="1"/>
          <p:nvPr/>
        </p:nvSpPr>
        <p:spPr>
          <a:xfrm>
            <a:off x="8138986" y="2967335"/>
            <a:ext cx="3443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FDFF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SIGNAL</a:t>
            </a:r>
          </a:p>
        </p:txBody>
      </p:sp>
    </p:spTree>
    <p:extLst>
      <p:ext uri="{BB962C8B-B14F-4D97-AF65-F5344CB8AC3E}">
        <p14:creationId xmlns:p14="http://schemas.microsoft.com/office/powerpoint/2010/main" val="2436246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plit — Replit Dotcom">
            <a:extLst>
              <a:ext uri="{FF2B5EF4-FFF2-40B4-BE49-F238E27FC236}">
                <a16:creationId xmlns:a16="http://schemas.microsoft.com/office/drawing/2014/main" id="{B79F01E4-A018-0D46-46E6-A6591446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00" y="1803400"/>
            <a:ext cx="90170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438064-D312-ABE8-7C30-84A3A99ECE30}"/>
              </a:ext>
            </a:extLst>
          </p:cNvPr>
          <p:cNvSpPr txBox="1"/>
          <p:nvPr/>
        </p:nvSpPr>
        <p:spPr>
          <a:xfrm>
            <a:off x="1465528" y="5263978"/>
            <a:ext cx="10116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16307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NATURAL LANGUAGE -&gt; DEPLOYED APPLICATION</a:t>
            </a:r>
          </a:p>
        </p:txBody>
      </p:sp>
    </p:spTree>
    <p:extLst>
      <p:ext uri="{BB962C8B-B14F-4D97-AF65-F5344CB8AC3E}">
        <p14:creationId xmlns:p14="http://schemas.microsoft.com/office/powerpoint/2010/main" val="1427623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775E91-4AA5-BCF9-23E9-4FC30F6E2B3A}"/>
              </a:ext>
            </a:extLst>
          </p:cNvPr>
          <p:cNvSpPr txBox="1"/>
          <p:nvPr/>
        </p:nvSpPr>
        <p:spPr>
          <a:xfrm>
            <a:off x="2825938" y="3429000"/>
            <a:ext cx="654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Link: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=UGWGpzRPOh0</a:t>
            </a:r>
          </a:p>
        </p:txBody>
      </p:sp>
    </p:spTree>
    <p:extLst>
      <p:ext uri="{BB962C8B-B14F-4D97-AF65-F5344CB8AC3E}">
        <p14:creationId xmlns:p14="http://schemas.microsoft.com/office/powerpoint/2010/main" val="1210927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E2C5FB-D147-E9FC-A5A8-965F13ED3DD0}"/>
              </a:ext>
            </a:extLst>
          </p:cNvPr>
          <p:cNvSpPr txBox="1"/>
          <p:nvPr/>
        </p:nvSpPr>
        <p:spPr>
          <a:xfrm>
            <a:off x="2712702" y="2767280"/>
            <a:ext cx="67665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Inter 18pt 18pt" panose="02000503000000020004" pitchFamily="2" charset="0"/>
                <a:ea typeface="Inter 18pt 18pt" panose="02000503000000020004" pitchFamily="2" charset="0"/>
              </a:rPr>
              <a:t>VIBE CODING</a:t>
            </a:r>
          </a:p>
        </p:txBody>
      </p:sp>
    </p:spTree>
    <p:extLst>
      <p:ext uri="{BB962C8B-B14F-4D97-AF65-F5344CB8AC3E}">
        <p14:creationId xmlns:p14="http://schemas.microsoft.com/office/powerpoint/2010/main" val="3174420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132554-846C-AEC2-49DC-DF13AAB7D7DF}"/>
              </a:ext>
            </a:extLst>
          </p:cNvPr>
          <p:cNvSpPr txBox="1"/>
          <p:nvPr/>
        </p:nvSpPr>
        <p:spPr>
          <a:xfrm>
            <a:off x="3817972" y="2497976"/>
            <a:ext cx="455605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latin typeface="Inter 18pt 18pt" panose="02000503000000020004" pitchFamily="2" charset="0"/>
                <a:ea typeface="Inter 18pt 18pt" panose="02000503000000020004" pitchFamily="2" charset="0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940466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F4E901-C317-CC60-E4AB-0CDB3291346D}"/>
              </a:ext>
            </a:extLst>
          </p:cNvPr>
          <p:cNvSpPr/>
          <p:nvPr/>
        </p:nvSpPr>
        <p:spPr>
          <a:xfrm>
            <a:off x="0" y="3076832"/>
            <a:ext cx="12192000" cy="654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4A3058-562B-0F21-F77B-DF509963DAED}"/>
              </a:ext>
            </a:extLst>
          </p:cNvPr>
          <p:cNvSpPr txBox="1"/>
          <p:nvPr/>
        </p:nvSpPr>
        <p:spPr>
          <a:xfrm>
            <a:off x="465439" y="2967335"/>
            <a:ext cx="3443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16307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MONEY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F4A77C-6787-F194-1F0D-0AB69665B873}"/>
              </a:ext>
            </a:extLst>
          </p:cNvPr>
          <p:cNvSpPr txBox="1"/>
          <p:nvPr/>
        </p:nvSpPr>
        <p:spPr>
          <a:xfrm>
            <a:off x="4374294" y="2967335"/>
            <a:ext cx="3443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16307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49D1C-8CE7-9539-5280-4F3D06DFE943}"/>
              </a:ext>
            </a:extLst>
          </p:cNvPr>
          <p:cNvSpPr txBox="1"/>
          <p:nvPr/>
        </p:nvSpPr>
        <p:spPr>
          <a:xfrm>
            <a:off x="8283147" y="2967335"/>
            <a:ext cx="3443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16307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SIGNAL</a:t>
            </a:r>
          </a:p>
        </p:txBody>
      </p:sp>
    </p:spTree>
    <p:extLst>
      <p:ext uri="{BB962C8B-B14F-4D97-AF65-F5344CB8AC3E}">
        <p14:creationId xmlns:p14="http://schemas.microsoft.com/office/powerpoint/2010/main" val="2478916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B2FCFD-4B14-1274-DDF5-71A24C701149}"/>
              </a:ext>
            </a:extLst>
          </p:cNvPr>
          <p:cNvSpPr txBox="1"/>
          <p:nvPr/>
        </p:nvSpPr>
        <p:spPr>
          <a:xfrm>
            <a:off x="3930477" y="2274838"/>
            <a:ext cx="43310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PROTOTYPE FIRST WORKFLOW</a:t>
            </a:r>
          </a:p>
        </p:txBody>
      </p:sp>
    </p:spTree>
    <p:extLst>
      <p:ext uri="{BB962C8B-B14F-4D97-AF65-F5344CB8AC3E}">
        <p14:creationId xmlns:p14="http://schemas.microsoft.com/office/powerpoint/2010/main" val="1728958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6F9182-3E84-2003-D40A-7B72E13E3637}"/>
              </a:ext>
            </a:extLst>
          </p:cNvPr>
          <p:cNvSpPr txBox="1"/>
          <p:nvPr/>
        </p:nvSpPr>
        <p:spPr>
          <a:xfrm>
            <a:off x="609600" y="1536174"/>
            <a:ext cx="57047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Inter 18pt 18pt" panose="02000503000000020004" pitchFamily="2" charset="0"/>
                <a:ea typeface="Inter 18pt 18pt" panose="02000503000000020004" pitchFamily="2" charset="0"/>
              </a:rPr>
              <a:t>IT’S YOUR TURN TO BUILD</a:t>
            </a:r>
          </a:p>
        </p:txBody>
      </p:sp>
    </p:spTree>
    <p:extLst>
      <p:ext uri="{BB962C8B-B14F-4D97-AF65-F5344CB8AC3E}">
        <p14:creationId xmlns:p14="http://schemas.microsoft.com/office/powerpoint/2010/main" val="804464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753277-1E21-E874-51E9-D71FA4712797}"/>
              </a:ext>
            </a:extLst>
          </p:cNvPr>
          <p:cNvSpPr txBox="1"/>
          <p:nvPr/>
        </p:nvSpPr>
        <p:spPr>
          <a:xfrm>
            <a:off x="2196074" y="5985301"/>
            <a:ext cx="1657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TELL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8CB65-F698-0ADF-A1D4-19F1D0361E24}"/>
              </a:ext>
            </a:extLst>
          </p:cNvPr>
          <p:cNvSpPr txBox="1"/>
          <p:nvPr/>
        </p:nvSpPr>
        <p:spPr>
          <a:xfrm>
            <a:off x="7849184" y="5985300"/>
            <a:ext cx="2146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Inter 18pt 18pt" panose="02000503000000020004" pitchFamily="2" charset="0"/>
                <a:ea typeface="Inter 18pt 18pt" panose="02000503000000020004" pitchFamily="2" charset="0"/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538482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555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069CF014-CB00-A6AD-536F-C80F7B94869B}"/>
              </a:ext>
            </a:extLst>
          </p:cNvPr>
          <p:cNvSpPr/>
          <p:nvPr/>
        </p:nvSpPr>
        <p:spPr>
          <a:xfrm>
            <a:off x="667266" y="1149177"/>
            <a:ext cx="11046939" cy="5708823"/>
          </a:xfrm>
          <a:prstGeom prst="ellipse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bg1">
                  <a:alpha val="1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CDAE01-9653-7F59-D1BC-C9FDF513975D}"/>
              </a:ext>
            </a:extLst>
          </p:cNvPr>
          <p:cNvSpPr txBox="1"/>
          <p:nvPr/>
        </p:nvSpPr>
        <p:spPr>
          <a:xfrm>
            <a:off x="609598" y="2105561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8x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D83F40-AE18-6DE8-5456-B59A78B5DD6D}"/>
              </a:ext>
            </a:extLst>
          </p:cNvPr>
          <p:cNvSpPr txBox="1"/>
          <p:nvPr/>
        </p:nvSpPr>
        <p:spPr>
          <a:xfrm>
            <a:off x="4267200" y="2105561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3x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06575A-945D-8ED0-A53B-DACC40FA3EBE}"/>
              </a:ext>
            </a:extLst>
          </p:cNvPr>
          <p:cNvSpPr txBox="1"/>
          <p:nvPr/>
        </p:nvSpPr>
        <p:spPr>
          <a:xfrm>
            <a:off x="7924798" y="210556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20%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43E84-BA2B-958D-B155-A701872D27FA}"/>
              </a:ext>
            </a:extLst>
          </p:cNvPr>
          <p:cNvSpPr txBox="1"/>
          <p:nvPr/>
        </p:nvSpPr>
        <p:spPr>
          <a:xfrm>
            <a:off x="609598" y="3709707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FDFF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WEBSITE CONVERSION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3B3C69-9CBB-52B3-7F02-FC007A681F9E}"/>
              </a:ext>
            </a:extLst>
          </p:cNvPr>
          <p:cNvSpPr txBox="1"/>
          <p:nvPr/>
        </p:nvSpPr>
        <p:spPr>
          <a:xfrm>
            <a:off x="4209533" y="3709707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FDFF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DEAL CONVERSION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4081A-4F41-401F-7EE5-5E3DCEDE9DE4}"/>
              </a:ext>
            </a:extLst>
          </p:cNvPr>
          <p:cNvSpPr txBox="1"/>
          <p:nvPr/>
        </p:nvSpPr>
        <p:spPr>
          <a:xfrm>
            <a:off x="7867133" y="3709706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FDFF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FASTER SALES CYCLES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22969-FC9D-1AEF-5641-13F806C0F4BB}"/>
              </a:ext>
            </a:extLst>
          </p:cNvPr>
          <p:cNvSpPr txBox="1"/>
          <p:nvPr/>
        </p:nvSpPr>
        <p:spPr>
          <a:xfrm>
            <a:off x="609598" y="4452079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FD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3.05% -&gt; 24.35%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AA2093-1CBC-E580-C2B9-39BB17E015FA}"/>
              </a:ext>
            </a:extLst>
          </p:cNvPr>
          <p:cNvSpPr txBox="1"/>
          <p:nvPr/>
        </p:nvSpPr>
        <p:spPr>
          <a:xfrm>
            <a:off x="4209533" y="4452079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FD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3.10% -&gt; 10.10%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ED58F1-1A89-848C-8F0F-DC5093FD3AC0}"/>
              </a:ext>
            </a:extLst>
          </p:cNvPr>
          <p:cNvSpPr txBox="1"/>
          <p:nvPr/>
        </p:nvSpPr>
        <p:spPr>
          <a:xfrm>
            <a:off x="7867133" y="4452077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FD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33 Days -&gt; 27 Days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541C2-1D9B-2D97-6C03-380FFC0BBA3D}"/>
              </a:ext>
            </a:extLst>
          </p:cNvPr>
          <p:cNvSpPr txBox="1"/>
          <p:nvPr/>
        </p:nvSpPr>
        <p:spPr>
          <a:xfrm>
            <a:off x="5951838" y="6169968"/>
            <a:ext cx="5630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  <a:cs typeface="Menlo" panose="020B0609030804020204" pitchFamily="49" charset="0"/>
              </a:rPr>
              <a:t>SOURCE: STORYLANE &amp; FACTORS.AI STUDY, N=110,000 SESSIONS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12CF36-E8AB-7980-9FA0-C971DC0CAB83}"/>
              </a:ext>
            </a:extLst>
          </p:cNvPr>
          <p:cNvCxnSpPr>
            <a:cxnSpLocks/>
          </p:cNvCxnSpPr>
          <p:nvPr/>
        </p:nvCxnSpPr>
        <p:spPr>
          <a:xfrm>
            <a:off x="4357816" y="2236573"/>
            <a:ext cx="0" cy="2677169"/>
          </a:xfrm>
          <a:prstGeom prst="line">
            <a:avLst/>
          </a:prstGeom>
          <a:ln w="6350">
            <a:solidFill>
              <a:schemeClr val="bg1">
                <a:alpha val="44342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3E18339-AB6A-2E17-085C-9074E2278FEE}"/>
              </a:ext>
            </a:extLst>
          </p:cNvPr>
          <p:cNvCxnSpPr>
            <a:cxnSpLocks/>
          </p:cNvCxnSpPr>
          <p:nvPr/>
        </p:nvCxnSpPr>
        <p:spPr>
          <a:xfrm>
            <a:off x="7710616" y="2236573"/>
            <a:ext cx="0" cy="2677169"/>
          </a:xfrm>
          <a:prstGeom prst="line">
            <a:avLst/>
          </a:prstGeom>
          <a:ln w="6350">
            <a:solidFill>
              <a:schemeClr val="bg1">
                <a:alpha val="44342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069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039FD5-F082-CD72-7DF0-753D90FA1E31}"/>
              </a:ext>
            </a:extLst>
          </p:cNvPr>
          <p:cNvSpPr txBox="1"/>
          <p:nvPr/>
        </p:nvSpPr>
        <p:spPr>
          <a:xfrm>
            <a:off x="2053868" y="5077361"/>
            <a:ext cx="80842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BUREAUCRACY</a:t>
            </a:r>
          </a:p>
        </p:txBody>
      </p:sp>
    </p:spTree>
    <p:extLst>
      <p:ext uri="{BB962C8B-B14F-4D97-AF65-F5344CB8AC3E}">
        <p14:creationId xmlns:p14="http://schemas.microsoft.com/office/powerpoint/2010/main" val="2711369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3388A-A171-F820-7406-9A2D91A054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E75BFF-2D63-AAE8-C2A5-E6C504F0BE49}"/>
              </a:ext>
            </a:extLst>
          </p:cNvPr>
          <p:cNvSpPr txBox="1"/>
          <p:nvPr/>
        </p:nvSpPr>
        <p:spPr>
          <a:xfrm>
            <a:off x="609600" y="2228671"/>
            <a:ext cx="2936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WHERE IDEAS LIVE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0074B7-FDE8-5BD2-495D-19B917B422D2}"/>
              </a:ext>
            </a:extLst>
          </p:cNvPr>
          <p:cNvSpPr txBox="1"/>
          <p:nvPr/>
        </p:nvSpPr>
        <p:spPr>
          <a:xfrm>
            <a:off x="8452926" y="2228671"/>
            <a:ext cx="3129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alpha val="50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WHY THEY STAY THERE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F6EE3F-FCD3-9A5A-3AF0-F241AAA84A42}"/>
              </a:ext>
            </a:extLst>
          </p:cNvPr>
          <p:cNvSpPr txBox="1"/>
          <p:nvPr/>
        </p:nvSpPr>
        <p:spPr>
          <a:xfrm>
            <a:off x="609599" y="3429000"/>
            <a:ext cx="2936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IN HEADS</a:t>
            </a:r>
          </a:p>
          <a:p>
            <a:r>
              <a:rPr lang="en-US" sz="24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IN INBOXES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ADBF7B-DDAF-0099-78B6-A4B7A6757D0E}"/>
              </a:ext>
            </a:extLst>
          </p:cNvPr>
          <p:cNvSpPr txBox="1"/>
          <p:nvPr/>
        </p:nvSpPr>
        <p:spPr>
          <a:xfrm>
            <a:off x="8130747" y="3450629"/>
            <a:ext cx="3451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alpha val="50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MEETINGS</a:t>
            </a:r>
          </a:p>
          <a:p>
            <a:pPr algn="r"/>
            <a:r>
              <a:rPr lang="en-US" sz="2400" b="1" dirty="0">
                <a:solidFill>
                  <a:schemeClr val="bg1">
                    <a:alpha val="50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COMMITTEES</a:t>
            </a:r>
          </a:p>
          <a:p>
            <a:pPr algn="r"/>
            <a:r>
              <a:rPr lang="en-US" sz="2400" b="1" dirty="0">
                <a:solidFill>
                  <a:schemeClr val="bg1">
                    <a:alpha val="50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6-MONTH WAIT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44B46B-E783-57C5-2B29-9AC92E461A43}"/>
              </a:ext>
            </a:extLst>
          </p:cNvPr>
          <p:cNvSpPr txBox="1"/>
          <p:nvPr/>
        </p:nvSpPr>
        <p:spPr>
          <a:xfrm>
            <a:off x="609599" y="5657671"/>
            <a:ext cx="1097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FDFF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THE COST OF VALIDATION IS HIGHER THAN THE WILL TO INNOVATE</a:t>
            </a:r>
          </a:p>
        </p:txBody>
      </p:sp>
    </p:spTree>
    <p:extLst>
      <p:ext uri="{BB962C8B-B14F-4D97-AF65-F5344CB8AC3E}">
        <p14:creationId xmlns:p14="http://schemas.microsoft.com/office/powerpoint/2010/main" val="1358565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531F8AB-CBAD-CA91-F2FD-DF34019ADFAC}"/>
              </a:ext>
            </a:extLst>
          </p:cNvPr>
          <p:cNvSpPr txBox="1"/>
          <p:nvPr/>
        </p:nvSpPr>
        <p:spPr>
          <a:xfrm>
            <a:off x="5951838" y="6169968"/>
            <a:ext cx="5630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  <a:cs typeface="Menlo" panose="020B0609030804020204" pitchFamily="49" charset="0"/>
              </a:rPr>
              <a:t>SOURCE: STRATEGYN 2010 STUDY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4AAAEB-1D54-726B-E5E6-2B28C0BBDFA8}"/>
              </a:ext>
            </a:extLst>
          </p:cNvPr>
          <p:cNvSpPr txBox="1"/>
          <p:nvPr/>
        </p:nvSpPr>
        <p:spPr>
          <a:xfrm>
            <a:off x="7924798" y="210556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17%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535737-BE0C-436D-1DFD-46B84660B970}"/>
              </a:ext>
            </a:extLst>
          </p:cNvPr>
          <p:cNvSpPr txBox="1"/>
          <p:nvPr/>
        </p:nvSpPr>
        <p:spPr>
          <a:xfrm>
            <a:off x="7867133" y="3709706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FDFF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INNOVATION PROJECT SUCCESS RATE</a:t>
            </a:r>
          </a:p>
        </p:txBody>
      </p:sp>
    </p:spTree>
    <p:extLst>
      <p:ext uri="{BB962C8B-B14F-4D97-AF65-F5344CB8AC3E}">
        <p14:creationId xmlns:p14="http://schemas.microsoft.com/office/powerpoint/2010/main" val="3351160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717550" ty="-12509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4E75F-B80F-6992-A81F-65C2C1CC8014}"/>
              </a:ext>
            </a:extLst>
          </p:cNvPr>
          <p:cNvSpPr txBox="1"/>
          <p:nvPr/>
        </p:nvSpPr>
        <p:spPr>
          <a:xfrm>
            <a:off x="7784752" y="4657036"/>
            <a:ext cx="10599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$1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790F37-A9E8-21BB-4498-AC6E60B1AC00}"/>
              </a:ext>
            </a:extLst>
          </p:cNvPr>
          <p:cNvSpPr txBox="1"/>
          <p:nvPr/>
        </p:nvSpPr>
        <p:spPr>
          <a:xfrm>
            <a:off x="7784752" y="3110181"/>
            <a:ext cx="15905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FF00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$10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EE9EBD-5E81-72FB-DE06-20F67CC4B150}"/>
              </a:ext>
            </a:extLst>
          </p:cNvPr>
          <p:cNvSpPr txBox="1"/>
          <p:nvPr/>
        </p:nvSpPr>
        <p:spPr>
          <a:xfrm>
            <a:off x="7784752" y="1563326"/>
            <a:ext cx="21210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$100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CE39E9-7ABD-9AB1-877D-9DFC42FE68B0}"/>
              </a:ext>
            </a:extLst>
          </p:cNvPr>
          <p:cNvSpPr txBox="1"/>
          <p:nvPr/>
        </p:nvSpPr>
        <p:spPr>
          <a:xfrm>
            <a:off x="9905845" y="2117324"/>
            <a:ext cx="1596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PRODUCTION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ED2062-EFAA-3D14-BD14-081793C23AAE}"/>
              </a:ext>
            </a:extLst>
          </p:cNvPr>
          <p:cNvSpPr txBox="1"/>
          <p:nvPr/>
        </p:nvSpPr>
        <p:spPr>
          <a:xfrm>
            <a:off x="9905845" y="3664179"/>
            <a:ext cx="113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QA / TEST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BE366D-3801-00D2-B8F0-54EBA24BED28}"/>
              </a:ext>
            </a:extLst>
          </p:cNvPr>
          <p:cNvSpPr txBox="1"/>
          <p:nvPr/>
        </p:nvSpPr>
        <p:spPr>
          <a:xfrm>
            <a:off x="9905845" y="5026368"/>
            <a:ext cx="137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alpha val="50000"/>
                  </a:schemeClr>
                </a:solidFill>
              </a:rPr>
              <a:t>PROTOTYPE</a:t>
            </a:r>
          </a:p>
        </p:txBody>
      </p:sp>
    </p:spTree>
    <p:extLst>
      <p:ext uri="{BB962C8B-B14F-4D97-AF65-F5344CB8AC3E}">
        <p14:creationId xmlns:p14="http://schemas.microsoft.com/office/powerpoint/2010/main" val="1089242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914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8E5C442B-4FDB-3D45-80CA-96A6D11F2972}" vid="{10CD4658-FE33-1A4F-93CA-CAD436194F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2032</TotalTime>
  <Words>146</Words>
  <Application>Microsoft Macintosh PowerPoint</Application>
  <PresentationFormat>Widescreen</PresentationFormat>
  <Paragraphs>53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Arial</vt:lpstr>
      <vt:lpstr>Inter 18pt 18pt</vt:lpstr>
      <vt:lpstr>Menlo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Jack Francis</dc:creator>
  <cp:lastModifiedBy>Jack Francis</cp:lastModifiedBy>
  <cp:revision>9</cp:revision>
  <dcterms:created xsi:type="dcterms:W3CDTF">2026-02-08T07:21:51Z</dcterms:created>
  <dcterms:modified xsi:type="dcterms:W3CDTF">2026-03-03T16:22:03Z</dcterms:modified>
</cp:coreProperties>
</file>